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4"/>
  </p:sldMasterIdLst>
  <p:notesMasterIdLst>
    <p:notesMasterId r:id="rId46"/>
  </p:notesMasterIdLst>
  <p:sldIdLst>
    <p:sldId id="256" r:id="rId5"/>
    <p:sldId id="306" r:id="rId6"/>
    <p:sldId id="257" r:id="rId7"/>
    <p:sldId id="259" r:id="rId8"/>
    <p:sldId id="260" r:id="rId9"/>
    <p:sldId id="314" r:id="rId10"/>
    <p:sldId id="261" r:id="rId11"/>
    <p:sldId id="262" r:id="rId12"/>
    <p:sldId id="263" r:id="rId13"/>
    <p:sldId id="264" r:id="rId14"/>
    <p:sldId id="265" r:id="rId15"/>
    <p:sldId id="266" r:id="rId16"/>
    <p:sldId id="292" r:id="rId17"/>
    <p:sldId id="267" r:id="rId18"/>
    <p:sldId id="310" r:id="rId19"/>
    <p:sldId id="313" r:id="rId20"/>
    <p:sldId id="305" r:id="rId21"/>
    <p:sldId id="296" r:id="rId22"/>
    <p:sldId id="269" r:id="rId23"/>
    <p:sldId id="297" r:id="rId24"/>
    <p:sldId id="300" r:id="rId25"/>
    <p:sldId id="311" r:id="rId26"/>
    <p:sldId id="290" r:id="rId27"/>
    <p:sldId id="272" r:id="rId28"/>
    <p:sldId id="273" r:id="rId29"/>
    <p:sldId id="307" r:id="rId30"/>
    <p:sldId id="308" r:id="rId31"/>
    <p:sldId id="309" r:id="rId32"/>
    <p:sldId id="303" r:id="rId33"/>
    <p:sldId id="286" r:id="rId34"/>
    <p:sldId id="287" r:id="rId35"/>
    <p:sldId id="304" r:id="rId36"/>
    <p:sldId id="277" r:id="rId37"/>
    <p:sldId id="278" r:id="rId38"/>
    <p:sldId id="285" r:id="rId39"/>
    <p:sldId id="279" r:id="rId40"/>
    <p:sldId id="284" r:id="rId41"/>
    <p:sldId id="281" r:id="rId42"/>
    <p:sldId id="280" r:id="rId43"/>
    <p:sldId id="282" r:id="rId44"/>
    <p:sldId id="283" r:id="rId4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9" d="100"/>
          <a:sy n="109" d="100"/>
        </p:scale>
        <p:origin x="1674" y="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slide" Target="slides/slide37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viewProps" Target="viewProps.xml"/><Relationship Id="rId8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D9C8A13-0D4C-4025-A94F-BE5BCAB18C1B}" type="datetimeFigureOut">
              <a:rPr lang="en-US" smtClean="0"/>
              <a:t>8/14/2024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8B4266-7A67-44CE-87FB-D9A012DDE8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0268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8B4266-7A67-44CE-87FB-D9A012DDE8F1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54350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8B4266-7A67-44CE-87FB-D9A012DDE8F1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56303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8B4266-7A67-44CE-87FB-D9A012DDE8F1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45781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 flipH="1">
            <a:off x="2667000" y="0"/>
            <a:ext cx="6477000" cy="6858000"/>
          </a:xfrm>
          <a:prstGeom prst="rect">
            <a:avLst/>
          </a:prstGeom>
          <a:blipFill>
            <a:blip r:embed="rId2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00000" r="50000"/>
                </a:path>
                <a:tileRect/>
              </a:gradFill>
            </a:fillOverlay>
            <a:innerShdw blurRad="63500" dist="44450" dir="10800000">
              <a:srgbClr val="000000">
                <a:alpha val="5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 rot="16200000">
            <a:off x="-762000" y="3429000"/>
            <a:ext cx="6858000" cy="0"/>
          </a:xfrm>
          <a:prstGeom prst="line">
            <a:avLst/>
          </a:prstGeom>
          <a:noFill/>
          <a:ln w="11430" cap="flat" cmpd="sng" algn="ctr">
            <a:solidFill>
              <a:schemeClr val="bg1">
                <a:shade val="9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Title 11"/>
          <p:cNvSpPr>
            <a:spLocks noGrp="1"/>
          </p:cNvSpPr>
          <p:nvPr>
            <p:ph type="ctrTitle"/>
          </p:nvPr>
        </p:nvSpPr>
        <p:spPr>
          <a:xfrm>
            <a:off x="3366868" y="533400"/>
            <a:ext cx="5105400" cy="2868168"/>
          </a:xfrm>
        </p:spPr>
        <p:txBody>
          <a:bodyPr lIns="45720" tIns="0" rIns="45720">
            <a:noAutofit/>
          </a:bodyPr>
          <a:lstStyle>
            <a:lvl1pPr algn="r">
              <a:defRPr sz="4200" b="1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5" name="Subtitle 24"/>
          <p:cNvSpPr>
            <a:spLocks noGrp="1"/>
          </p:cNvSpPr>
          <p:nvPr>
            <p:ph type="subTitle" idx="1"/>
          </p:nvPr>
        </p:nvSpPr>
        <p:spPr>
          <a:xfrm>
            <a:off x="3354442" y="3539864"/>
            <a:ext cx="5114778" cy="1101248"/>
          </a:xfrm>
        </p:spPr>
        <p:txBody>
          <a:bodyPr lIns="45720" tIns="0" rIns="45720" bIns="0"/>
          <a:lstStyle>
            <a:lvl1pPr marL="0" indent="0" algn="r">
              <a:buNone/>
              <a:defRPr sz="2200">
                <a:solidFill>
                  <a:srgbClr val="FFFFFF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31" name="Date Placeholder 30"/>
          <p:cNvSpPr>
            <a:spLocks noGrp="1"/>
          </p:cNvSpPr>
          <p:nvPr>
            <p:ph type="dt" sz="half" idx="10"/>
          </p:nvPr>
        </p:nvSpPr>
        <p:spPr>
          <a:xfrm>
            <a:off x="5871224" y="6557946"/>
            <a:ext cx="2002464" cy="226902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fld id="{02571DCE-ECCF-49BC-937F-EEEDBB008BEB}" type="datetimeFigureOut">
              <a:rPr lang="en-US" smtClean="0"/>
              <a:t>8/14/2024</a:t>
            </a:fld>
            <a:endParaRPr lang="en-US"/>
          </a:p>
        </p:txBody>
      </p:sp>
      <p:sp>
        <p:nvSpPr>
          <p:cNvPr id="18" name="Footer Placeholder 17"/>
          <p:cNvSpPr>
            <a:spLocks noGrp="1"/>
          </p:cNvSpPr>
          <p:nvPr>
            <p:ph type="ftr" sz="quarter" idx="11"/>
          </p:nvPr>
        </p:nvSpPr>
        <p:spPr>
          <a:xfrm>
            <a:off x="2819400" y="6557946"/>
            <a:ext cx="2927722" cy="228600"/>
          </a:xfrm>
        </p:spPr>
        <p:txBody>
          <a:bodyPr/>
          <a:lstStyle>
            <a:lvl1pPr>
              <a:defRPr lang="en-US" dirty="0">
                <a:solidFill>
                  <a:srgbClr val="FFFFFF"/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7880884" y="6556248"/>
            <a:ext cx="588336" cy="228600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fld id="{F49650AA-BF82-44B8-86E5-3DEDD320C182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571DCE-ECCF-49BC-937F-EEEDBB008BEB}" type="datetimeFigureOut">
              <a:rPr lang="en-US" smtClean="0"/>
              <a:t>8/14/2024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9650AA-BF82-44B8-86E5-3DEDD320C18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53200" y="274955"/>
            <a:ext cx="1524000" cy="5851525"/>
          </a:xfrm>
        </p:spPr>
        <p:txBody>
          <a:bodyPr vert="eaVert" anchor="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2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242816" y="6557946"/>
            <a:ext cx="2002464" cy="226902"/>
          </a:xfrm>
        </p:spPr>
        <p:txBody>
          <a:bodyPr/>
          <a:lstStyle/>
          <a:p>
            <a:fld id="{02571DCE-ECCF-49BC-937F-EEEDBB008BEB}" type="datetimeFigureOut">
              <a:rPr lang="en-US" smtClean="0"/>
              <a:t>8/14/2024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0" y="6556248"/>
            <a:ext cx="3657600" cy="228600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254496" y="6553200"/>
            <a:ext cx="588336" cy="2286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F49650AA-BF82-44B8-86E5-3DEDD320C18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571DCE-ECCF-49BC-937F-EEEDBB008BEB}" type="datetimeFigureOut">
              <a:rPr lang="en-US" smtClean="0"/>
              <a:t>8/14/2024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9650AA-BF82-44B8-86E5-3DEDD320C18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2821837"/>
            <a:ext cx="6255488" cy="1362075"/>
          </a:xfrm>
        </p:spPr>
        <p:txBody>
          <a:bodyPr tIns="0" anchor="t"/>
          <a:lstStyle>
            <a:lvl1pPr algn="r">
              <a:buNone/>
              <a:defRPr sz="4200" b="1" cap="all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1905000"/>
            <a:ext cx="6255488" cy="743507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724238" y="6556810"/>
            <a:ext cx="2002464" cy="226902"/>
          </a:xfrm>
        </p:spPr>
        <p:txBody>
          <a:bodyPr bIns="0" anchor="b"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02571DCE-ECCF-49BC-937F-EEEDBB008BEB}" type="datetimeFigureOut">
              <a:rPr lang="en-US" smtClean="0"/>
              <a:t>8/14/2024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735358" y="6556810"/>
            <a:ext cx="2895600" cy="228600"/>
          </a:xfrm>
        </p:spPr>
        <p:txBody>
          <a:bodyPr bIns="0" anchor="b"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733952" y="6555112"/>
            <a:ext cx="588336" cy="228600"/>
          </a:xfrm>
        </p:spPr>
        <p:txBody>
          <a:bodyPr/>
          <a:lstStyle/>
          <a:p>
            <a:fld id="{F49650AA-BF82-44B8-86E5-3DEDD320C182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520440" cy="4525963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178808" y="1600200"/>
            <a:ext cx="3520440" cy="4525963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571DCE-ECCF-49BC-937F-EEEDBB008BEB}" type="datetimeFigureOut">
              <a:rPr lang="en-US" smtClean="0"/>
              <a:t>8/14/2024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9650AA-BF82-44B8-86E5-3DEDD320C18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 anchor="b"/>
          <a:lstStyle>
            <a:lvl1pPr>
              <a:defRPr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178808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178808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571DCE-ECCF-49BC-937F-EEEDBB008BEB}" type="datetimeFigureOut">
              <a:rPr lang="en-US" smtClean="0"/>
              <a:t>8/14/2024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9650AA-BF82-44B8-86E5-3DEDD320C18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571DCE-ECCF-49BC-937F-EEEDBB008BEB}" type="datetimeFigureOut">
              <a:rPr lang="en-US" smtClean="0"/>
              <a:t>8/14/2024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9650AA-BF82-44B8-86E5-3DEDD320C18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02571DCE-ECCF-49BC-937F-EEEDBB008BEB}" type="datetimeFigureOut">
              <a:rPr lang="en-US" smtClean="0"/>
              <a:t>8/14/2024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9650AA-BF82-44B8-86E5-3DEDD320C18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5897880" cy="1173480"/>
          </a:xfrm>
        </p:spPr>
        <p:txBody>
          <a:bodyPr wrap="square" anchor="b"/>
          <a:lstStyle>
            <a:lvl1pPr algn="l">
              <a:buNone/>
              <a:defRPr lang="en-US" sz="2400" baseline="0" smtClean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0" y="1497416"/>
            <a:ext cx="5897880" cy="602512"/>
          </a:xfrm>
        </p:spPr>
        <p:txBody>
          <a:bodyPr rot="0" spcFirstLastPara="0" vertOverflow="overflow" horzOverflow="overflow" vert="horz" wrap="square" lIns="45720" tIns="0" rIns="0" bIns="0" numCol="1" spcCol="0" rtlCol="0" fromWordArt="0" anchor="t" anchorCtr="0" forceAA="0" compatLnSpc="1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7239000" cy="437175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571DCE-ECCF-49BC-937F-EEEDBB008BEB}" type="datetimeFigureOut">
              <a:rPr lang="en-US" smtClean="0"/>
              <a:t>8/14/2024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9650AA-BF82-44B8-86E5-3DEDD320C18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 rot="21240000">
            <a:off x="597968" y="1004668"/>
            <a:ext cx="4319527" cy="4312573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5000" dist="127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 rot="21420000">
            <a:off x="596706" y="998816"/>
            <a:ext cx="4319527" cy="4312573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8000" dist="12700" dir="5400000" algn="tl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89098" y="1143000"/>
            <a:ext cx="3429000" cy="2057400"/>
          </a:xfrm>
        </p:spPr>
        <p:txBody>
          <a:bodyPr vert="horz" anchor="b"/>
          <a:lstStyle>
            <a:lvl1pPr algn="l">
              <a:buNone/>
              <a:defRPr sz="3000" b="1" baseline="0">
                <a:ln w="500">
                  <a:solidFill>
                    <a:schemeClr val="tx2">
                      <a:shade val="10000"/>
                      <a:satMod val="135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effectLst/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89098" y="3283634"/>
            <a:ext cx="3429000" cy="1920240"/>
          </a:xfrm>
        </p:spPr>
        <p:txBody>
          <a:bodyPr rot="0" spcFirstLastPara="0" vertOverflow="overflow" horzOverflow="overflow" vert="horz" wrap="square" lIns="82296" tIns="0" rIns="0" bIns="0" numCol="1" spcCol="0" rtlCol="0" fromWordArt="0" anchor="t" anchorCtr="0" forceAA="0" compatLnSpc="1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 baseline="0">
                <a:solidFill>
                  <a:schemeClr val="tx1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marL="0" marR="0" lvl="0" indent="0" algn="l" defTabSz="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73000"/>
              <a:buFontTx/>
              <a:buNone/>
              <a:tabLst/>
              <a:defRPr/>
            </a:pPr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571DCE-ECCF-49BC-937F-EEEDBB008BEB}" type="datetimeFigureOut">
              <a:rPr lang="en-US" smtClean="0"/>
              <a:t>8/14/2024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9650AA-BF82-44B8-86E5-3DEDD320C182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Picture Placeholder 9"/>
          <p:cNvSpPr>
            <a:spLocks noGrp="1"/>
          </p:cNvSpPr>
          <p:nvPr>
            <p:ph type="pic" idx="1"/>
          </p:nvPr>
        </p:nvSpPr>
        <p:spPr>
          <a:xfrm>
            <a:off x="663682" y="1041002"/>
            <a:ext cx="4206240" cy="4206240"/>
          </a:xfrm>
          <a:solidFill>
            <a:schemeClr val="bg2">
              <a:shade val="50000"/>
            </a:schemeClr>
          </a:solidFill>
          <a:ln w="107950">
            <a:solidFill>
              <a:srgbClr val="FFFFFF"/>
            </a:solidFill>
            <a:miter lim="800000"/>
          </a:ln>
          <a:effectLst>
            <a:outerShdw blurRad="44450" dist="3810" dir="5400000" algn="tl" rotWithShape="0">
              <a:srgbClr val="000000">
                <a:alpha val="60000"/>
              </a:srgbClr>
            </a:outerShdw>
          </a:effectLst>
          <a:scene3d>
            <a:camera prst="orthographicFront"/>
            <a:lightRig rig="threePt" dir="t"/>
          </a:scene3d>
          <a:sp3d contourW="3810">
            <a:contourClr>
              <a:srgbClr val="969696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 flipH="1">
            <a:off x="8153400" y="0"/>
            <a:ext cx="990600" cy="6858000"/>
          </a:xfrm>
          <a:prstGeom prst="rect">
            <a:avLst/>
          </a:prstGeom>
          <a:blipFill>
            <a:blip r:embed="rId13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10000" r="50000" b="-10000"/>
                </a:path>
                <a:tileRect/>
              </a:gradFill>
            </a:fillOverlay>
            <a:innerShdw blurRad="63500" dist="44450" dir="10800000">
              <a:srgbClr val="000000">
                <a:alpha val="45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" name="Title Placeholder 2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1143000"/>
          </a:xfrm>
          <a:prstGeom prst="rect">
            <a:avLst/>
          </a:prstGeom>
        </p:spPr>
        <p:txBody>
          <a:bodyPr vert="horz" lIns="45720" tIns="0" rIns="45720" bIns="0" anchor="b" anchorCtr="0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1" name="Text Placeholder 30"/>
          <p:cNvSpPr>
            <a:spLocks noGrp="1"/>
          </p:cNvSpPr>
          <p:nvPr>
            <p:ph type="body" idx="1"/>
          </p:nvPr>
        </p:nvSpPr>
        <p:spPr>
          <a:xfrm>
            <a:off x="457200" y="1609416"/>
            <a:ext cx="7239000" cy="48463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27" name="Date Placeholder 26"/>
          <p:cNvSpPr>
            <a:spLocks noGrp="1"/>
          </p:cNvSpPr>
          <p:nvPr>
            <p:ph type="dt" sz="half" idx="2"/>
          </p:nvPr>
        </p:nvSpPr>
        <p:spPr>
          <a:xfrm>
            <a:off x="4245936" y="6557946"/>
            <a:ext cx="2002464" cy="226902"/>
          </a:xfrm>
          <a:prstGeom prst="rect">
            <a:avLst/>
          </a:prstGeom>
        </p:spPr>
        <p:txBody>
          <a:bodyPr vert="horz" tIns="0" bIns="0" anchor="b"/>
          <a:lstStyle>
            <a:lvl1pPr algn="l" eaLnBrk="1" latinLnBrk="0" hangingPunct="1">
              <a:defRPr kumimoji="0" sz="1000">
                <a:solidFill>
                  <a:schemeClr val="tx2"/>
                </a:solidFill>
              </a:defRPr>
            </a:lvl1pPr>
            <a:extLst/>
          </a:lstStyle>
          <a:p>
            <a:fld id="{02571DCE-ECCF-49BC-937F-EEEDBB008BEB}" type="datetimeFigureOut">
              <a:rPr lang="en-US" smtClean="0"/>
              <a:t>8/14/2024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457200" y="6557946"/>
            <a:ext cx="3657600" cy="228600"/>
          </a:xfrm>
          <a:prstGeom prst="rect">
            <a:avLst/>
          </a:prstGeom>
        </p:spPr>
        <p:txBody>
          <a:bodyPr vert="horz" tIns="0" bIns="0" anchor="b"/>
          <a:lstStyle>
            <a:lvl1pPr algn="r" eaLnBrk="1" latinLnBrk="0" hangingPunct="1">
              <a:defRPr kumimoji="0" sz="1000">
                <a:solidFill>
                  <a:schemeClr val="tx2"/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4"/>
          </p:nvPr>
        </p:nvSpPr>
        <p:spPr>
          <a:xfrm>
            <a:off x="6251448" y="6556248"/>
            <a:ext cx="588336" cy="228600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fld id="{F49650AA-BF82-44B8-86E5-3DEDD320C182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rtl="0" eaLnBrk="1" latinLnBrk="0" hangingPunct="1">
        <a:spcBef>
          <a:spcPct val="0"/>
        </a:spcBef>
        <a:buNone/>
        <a:defRPr kumimoji="0" sz="3800" b="1" kern="1200" cap="all" baseline="0">
          <a:ln w="500">
            <a:solidFill>
              <a:schemeClr val="tx2">
                <a:shade val="20000"/>
                <a:satMod val="120000"/>
              </a:schemeClr>
            </a:solidFill>
          </a:ln>
          <a:gradFill>
            <a:gsLst>
              <a:gs pos="0">
                <a:schemeClr val="accent4">
                  <a:tint val="13000"/>
                </a:schemeClr>
              </a:gs>
              <a:gs pos="10000">
                <a:schemeClr val="accent4">
                  <a:tint val="20000"/>
                </a:schemeClr>
              </a:gs>
              <a:gs pos="49000">
                <a:schemeClr val="accent4">
                  <a:tint val="70000"/>
                </a:schemeClr>
              </a:gs>
              <a:gs pos="50000">
                <a:schemeClr val="accent4">
                  <a:tint val="97000"/>
                </a:schemeClr>
              </a:gs>
              <a:gs pos="100000">
                <a:schemeClr val="accent4">
                  <a:tint val="20000"/>
                </a:schemeClr>
              </a:gs>
            </a:gsLst>
            <a:lin ang="5400000" scaled="1"/>
          </a:gradFill>
          <a:effectLst/>
          <a:latin typeface="+mj-lt"/>
          <a:ea typeface="+mj-ea"/>
          <a:cs typeface="+mj-cs"/>
        </a:defRPr>
      </a:lvl1pPr>
      <a:extLst/>
    </p:titleStyle>
    <p:bodyStyle>
      <a:lvl1pPr marL="274320" indent="-274320" algn="l" rtl="0" eaLnBrk="1" latinLnBrk="0" hangingPunct="1">
        <a:spcBef>
          <a:spcPts val="600"/>
        </a:spcBef>
        <a:buClr>
          <a:schemeClr val="tx2"/>
        </a:buClr>
        <a:buSzPct val="73000"/>
        <a:buFont typeface="Wingdings 2"/>
        <a:buChar char=""/>
        <a:defRPr kumimoji="0" sz="26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521208" indent="-228600" algn="l" rtl="0" eaLnBrk="1" latinLnBrk="0" hangingPunct="1">
        <a:spcBef>
          <a:spcPts val="500"/>
        </a:spcBef>
        <a:buClr>
          <a:schemeClr val="accent4"/>
        </a:buClr>
        <a:buSzPct val="80000"/>
        <a:buFont typeface="Wingdings 2"/>
        <a:buChar char=""/>
        <a:defRPr kumimoji="0" sz="23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2pPr>
      <a:lvl3pPr marL="758952" indent="-228600" algn="l" rtl="0" eaLnBrk="1" latinLnBrk="0" hangingPunct="1">
        <a:spcBef>
          <a:spcPts val="400"/>
        </a:spcBef>
        <a:buClr>
          <a:schemeClr val="accent4"/>
        </a:buClr>
        <a:buSzPct val="60000"/>
        <a:buFont typeface="Wingdings"/>
        <a:buChar char="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22860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"/>
        <a:defRPr kumimoji="0" sz="20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4pPr>
      <a:lvl5pPr marL="1280160" indent="-228600" algn="l" rtl="0" eaLnBrk="1" latinLnBrk="0" hangingPunct="1">
        <a:spcBef>
          <a:spcPts val="400"/>
        </a:spcBef>
        <a:buClr>
          <a:schemeClr val="accent4"/>
        </a:buClr>
        <a:buSzPct val="70000"/>
        <a:buFont typeface="Wingdings"/>
        <a:buChar char="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72184" indent="-182880" algn="l" rtl="0" eaLnBrk="1" latinLnBrk="0" hangingPunct="1">
        <a:spcBef>
          <a:spcPts val="400"/>
        </a:spcBef>
        <a:buClr>
          <a:schemeClr val="accent4"/>
        </a:buClr>
        <a:buSzPct val="80000"/>
        <a:buFont typeface="Wingdings 2"/>
        <a:buChar char=""/>
        <a:defRPr kumimoji="0" sz="18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6pPr>
      <a:lvl7pPr marL="1673352" indent="-18288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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847088" indent="-182880" algn="l" rtl="0" eaLnBrk="1" latinLnBrk="0" hangingPunct="1">
        <a:spcBef>
          <a:spcPts val="300"/>
        </a:spcBef>
        <a:buClr>
          <a:schemeClr val="accent4"/>
        </a:buClr>
        <a:buSzPct val="100000"/>
        <a:buChar char="•"/>
        <a:defRPr kumimoji="0" sz="1600" kern="1200" baseline="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8pPr>
      <a:lvl9pPr marL="2057400" indent="-182880" algn="l" rtl="0" eaLnBrk="1" latinLnBrk="0" hangingPunct="1">
        <a:spcBef>
          <a:spcPct val="20000"/>
        </a:spcBef>
        <a:buClr>
          <a:schemeClr val="accent4"/>
        </a:buClr>
        <a:buSzPct val="100000"/>
        <a:buFont typeface="Wingdings"/>
        <a:buChar char="§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7" Type="http://schemas.openxmlformats.org/officeDocument/2006/relationships/image" Target="../media/image4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jpg"/><Relationship Id="rId5" Type="http://schemas.openxmlformats.org/officeDocument/2006/relationships/image" Target="../media/image44.jpeg"/><Relationship Id="rId4" Type="http://schemas.openxmlformats.org/officeDocument/2006/relationships/image" Target="../media/image43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jpg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7" Type="http://schemas.openxmlformats.org/officeDocument/2006/relationships/image" Target="../media/image59.jpg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jpg"/><Relationship Id="rId5" Type="http://schemas.openxmlformats.org/officeDocument/2006/relationships/image" Target="../media/image57.jpg"/><Relationship Id="rId4" Type="http://schemas.openxmlformats.org/officeDocument/2006/relationships/image" Target="../media/image56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jpg"/><Relationship Id="rId5" Type="http://schemas.openxmlformats.org/officeDocument/2006/relationships/image" Target="../media/image63.jpg"/><Relationship Id="rId4" Type="http://schemas.openxmlformats.org/officeDocument/2006/relationships/image" Target="../media/image62.jp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8.jpg"/><Relationship Id="rId4" Type="http://schemas.openxmlformats.org/officeDocument/2006/relationships/image" Target="../media/image67.jp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2.jpeg"/><Relationship Id="rId4" Type="http://schemas.openxmlformats.org/officeDocument/2006/relationships/image" Target="../media/image71.jpe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jpeg"/><Relationship Id="rId3" Type="http://schemas.openxmlformats.org/officeDocument/2006/relationships/image" Target="../media/image74.jpg"/><Relationship Id="rId7" Type="http://schemas.openxmlformats.org/officeDocument/2006/relationships/image" Target="../media/image78.jpeg"/><Relationship Id="rId12" Type="http://schemas.openxmlformats.org/officeDocument/2006/relationships/image" Target="../media/image83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.jpeg"/><Relationship Id="rId11" Type="http://schemas.openxmlformats.org/officeDocument/2006/relationships/image" Target="../media/image82.jpeg"/><Relationship Id="rId5" Type="http://schemas.openxmlformats.org/officeDocument/2006/relationships/image" Target="../media/image76.jpg"/><Relationship Id="rId10" Type="http://schemas.openxmlformats.org/officeDocument/2006/relationships/image" Target="../media/image81.jpg"/><Relationship Id="rId4" Type="http://schemas.openxmlformats.org/officeDocument/2006/relationships/image" Target="../media/image75.jpg"/><Relationship Id="rId9" Type="http://schemas.openxmlformats.org/officeDocument/2006/relationships/image" Target="../media/image80.jpe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g"/><Relationship Id="rId3" Type="http://schemas.openxmlformats.org/officeDocument/2006/relationships/image" Target="../media/image5.jpeg"/><Relationship Id="rId7" Type="http://schemas.openxmlformats.org/officeDocument/2006/relationships/image" Target="../media/image9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g"/><Relationship Id="rId5" Type="http://schemas.openxmlformats.org/officeDocument/2006/relationships/image" Target="../media/image7.jpg"/><Relationship Id="rId4" Type="http://schemas.openxmlformats.org/officeDocument/2006/relationships/image" Target="../media/image6.jpg"/><Relationship Id="rId9" Type="http://schemas.openxmlformats.org/officeDocument/2006/relationships/image" Target="../media/image11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gi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Why Be Active in the Covington FFA?</a:t>
            </a:r>
            <a:br>
              <a:rPr lang="en-US" dirty="0" smtClean="0">
                <a:solidFill>
                  <a:srgbClr val="FFFF00"/>
                </a:solidFill>
              </a:rPr>
            </a:br>
            <a:r>
              <a:rPr lang="en-US" dirty="0" smtClean="0">
                <a:solidFill>
                  <a:srgbClr val="FFFF00"/>
                </a:solidFill>
              </a:rPr>
              <a:t>2024-2025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Mr. Johnson</a:t>
            </a:r>
          </a:p>
          <a:p>
            <a:r>
              <a:rPr lang="en-US" dirty="0" smtClean="0">
                <a:solidFill>
                  <a:srgbClr val="FFFF00"/>
                </a:solidFill>
              </a:rPr>
              <a:t>Covington Ag Department</a:t>
            </a:r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2000250"/>
            <a:ext cx="2266950" cy="28575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200" y="3352800"/>
            <a:ext cx="5334000" cy="3456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8667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CDE’s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500" dirty="0" smtClean="0">
                <a:solidFill>
                  <a:schemeClr val="accent2"/>
                </a:solidFill>
              </a:rPr>
              <a:t>Here are a list of the Competitions that we are competing in for the 2024-2025 School Year.</a:t>
            </a:r>
          </a:p>
          <a:p>
            <a:endParaRPr lang="en-US" sz="2500" dirty="0">
              <a:solidFill>
                <a:schemeClr val="accent2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9400" y="2438400"/>
            <a:ext cx="5689600" cy="42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015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594360"/>
          </a:xfrm>
        </p:spPr>
        <p:txBody>
          <a:bodyPr>
            <a:normAutofit fontScale="90000"/>
          </a:bodyPr>
          <a:lstStyle/>
          <a:p>
            <a:r>
              <a:rPr lang="en-US" dirty="0" err="1" smtClean="0"/>
              <a:t>faLL</a:t>
            </a:r>
            <a:r>
              <a:rPr lang="en-US" dirty="0" smtClean="0"/>
              <a:t> </a:t>
            </a:r>
            <a:r>
              <a:rPr lang="en-US" dirty="0" err="1" smtClean="0"/>
              <a:t>cde’S</a:t>
            </a:r>
            <a:r>
              <a:rPr lang="en-US" dirty="0" smtClean="0"/>
              <a:t> FOR COVINGTON FFA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6800"/>
            <a:ext cx="7239000" cy="5388936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accent2"/>
                </a:solidFill>
              </a:rPr>
              <a:t>SOIL JUDGING- (LEXINGTON SEP </a:t>
            </a:r>
            <a:r>
              <a:rPr lang="en-US" dirty="0" smtClean="0">
                <a:solidFill>
                  <a:schemeClr val="accent2"/>
                </a:solidFill>
              </a:rPr>
              <a:t>12th, Jackson 19th, STATE </a:t>
            </a:r>
            <a:r>
              <a:rPr lang="en-US" dirty="0">
                <a:solidFill>
                  <a:schemeClr val="accent2"/>
                </a:solidFill>
              </a:rPr>
              <a:t>IS </a:t>
            </a:r>
            <a:r>
              <a:rPr lang="en-US" dirty="0" smtClean="0">
                <a:solidFill>
                  <a:schemeClr val="accent2"/>
                </a:solidFill>
              </a:rPr>
              <a:t>OCT 14th at East TN) </a:t>
            </a:r>
          </a:p>
          <a:p>
            <a:r>
              <a:rPr lang="en-US" dirty="0">
                <a:solidFill>
                  <a:schemeClr val="accent2"/>
                </a:solidFill>
              </a:rPr>
              <a:t>HORSE JUDGING- (Regional Sept </a:t>
            </a:r>
            <a:r>
              <a:rPr lang="en-US" dirty="0" smtClean="0">
                <a:solidFill>
                  <a:schemeClr val="accent2"/>
                </a:solidFill>
              </a:rPr>
              <a:t>16</a:t>
            </a:r>
            <a:r>
              <a:rPr lang="en-US" baseline="30000" dirty="0" smtClean="0">
                <a:solidFill>
                  <a:schemeClr val="accent2"/>
                </a:solidFill>
              </a:rPr>
              <a:t>th</a:t>
            </a:r>
            <a:r>
              <a:rPr lang="en-US" dirty="0" smtClean="0">
                <a:solidFill>
                  <a:schemeClr val="accent2"/>
                </a:solidFill>
              </a:rPr>
              <a:t> </a:t>
            </a:r>
            <a:r>
              <a:rPr lang="en-US" dirty="0">
                <a:solidFill>
                  <a:schemeClr val="accent2"/>
                </a:solidFill>
              </a:rPr>
              <a:t>at UTM MTSU STATE NOV </a:t>
            </a:r>
            <a:r>
              <a:rPr lang="en-US" dirty="0" smtClean="0">
                <a:solidFill>
                  <a:schemeClr val="accent2"/>
                </a:solidFill>
              </a:rPr>
              <a:t>12</a:t>
            </a:r>
            <a:r>
              <a:rPr lang="en-US" baseline="30000" dirty="0" smtClean="0">
                <a:solidFill>
                  <a:schemeClr val="accent2"/>
                </a:solidFill>
              </a:rPr>
              <a:t>th</a:t>
            </a:r>
            <a:r>
              <a:rPr lang="en-US" dirty="0" smtClean="0">
                <a:solidFill>
                  <a:schemeClr val="accent2"/>
                </a:solidFill>
              </a:rPr>
              <a:t>)</a:t>
            </a:r>
          </a:p>
          <a:p>
            <a:r>
              <a:rPr lang="en-US" dirty="0">
                <a:solidFill>
                  <a:schemeClr val="accent2"/>
                </a:solidFill>
              </a:rPr>
              <a:t>AG </a:t>
            </a:r>
            <a:r>
              <a:rPr lang="en-US" dirty="0" smtClean="0">
                <a:solidFill>
                  <a:schemeClr val="accent2"/>
                </a:solidFill>
              </a:rPr>
              <a:t>SALES and Marketing Plan-(October 17th at Jackson; State at Gatlinburg)</a:t>
            </a:r>
          </a:p>
          <a:p>
            <a:r>
              <a:rPr lang="en-US" dirty="0" smtClean="0">
                <a:solidFill>
                  <a:schemeClr val="accent2"/>
                </a:solidFill>
              </a:rPr>
              <a:t>LIVESTOCK </a:t>
            </a:r>
            <a:r>
              <a:rPr lang="en-US" dirty="0">
                <a:solidFill>
                  <a:schemeClr val="accent2"/>
                </a:solidFill>
              </a:rPr>
              <a:t>JUDGING- (REGIONAL </a:t>
            </a:r>
            <a:r>
              <a:rPr lang="en-US" dirty="0" smtClean="0">
                <a:solidFill>
                  <a:schemeClr val="accent2"/>
                </a:solidFill>
              </a:rPr>
              <a:t>NOV 7th, </a:t>
            </a:r>
            <a:r>
              <a:rPr lang="en-US" dirty="0">
                <a:solidFill>
                  <a:schemeClr val="accent2"/>
                </a:solidFill>
              </a:rPr>
              <a:t>PARSONS </a:t>
            </a:r>
            <a:r>
              <a:rPr lang="en-US" dirty="0" smtClean="0">
                <a:solidFill>
                  <a:schemeClr val="accent2"/>
                </a:solidFill>
              </a:rPr>
              <a:t>NOV 14th</a:t>
            </a:r>
            <a:r>
              <a:rPr lang="en-US" dirty="0">
                <a:solidFill>
                  <a:schemeClr val="accent2"/>
                </a:solidFill>
              </a:rPr>
              <a:t>)</a:t>
            </a:r>
          </a:p>
          <a:p>
            <a:r>
              <a:rPr lang="en-US" dirty="0" smtClean="0">
                <a:solidFill>
                  <a:schemeClr val="accent2"/>
                </a:solidFill>
              </a:rPr>
              <a:t>PARLIAMENTARY PROCEDURE/OPENING AND CLOSING- (MUNFORD Nov 21</a:t>
            </a:r>
            <a:r>
              <a:rPr lang="en-US" baseline="30000" dirty="0" smtClean="0">
                <a:solidFill>
                  <a:schemeClr val="accent2"/>
                </a:solidFill>
              </a:rPr>
              <a:t>st,</a:t>
            </a:r>
            <a:r>
              <a:rPr lang="en-US" dirty="0" smtClean="0">
                <a:solidFill>
                  <a:schemeClr val="accent2"/>
                </a:solidFill>
              </a:rPr>
              <a:t> Dyersburg High DEC 9th and 10th)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6769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51816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Fall </a:t>
            </a:r>
            <a:r>
              <a:rPr lang="en-US" dirty="0" err="1" smtClean="0"/>
              <a:t>cde’S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Marketing Plan: 5</a:t>
            </a:r>
            <a:r>
              <a:rPr lang="en-US" baseline="30000" dirty="0" smtClean="0"/>
              <a:t>th</a:t>
            </a:r>
            <a:r>
              <a:rPr lang="en-US" dirty="0" smtClean="0"/>
              <a:t> in West TN</a:t>
            </a:r>
          </a:p>
          <a:p>
            <a:r>
              <a:rPr lang="en-US" dirty="0" smtClean="0"/>
              <a:t>Ag Sales: 7</a:t>
            </a:r>
            <a:r>
              <a:rPr lang="en-US" baseline="30000" dirty="0" smtClean="0"/>
              <a:t>th</a:t>
            </a:r>
            <a:r>
              <a:rPr lang="en-US" dirty="0" smtClean="0"/>
              <a:t> in West TN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00" y="2971800"/>
            <a:ext cx="6041571" cy="38862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971800"/>
            <a:ext cx="4572000" cy="388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3101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FALL CDE’s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381000" y="1981200"/>
            <a:ext cx="2514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Livestock Judging:9</a:t>
            </a:r>
            <a:r>
              <a:rPr lang="en-US" baseline="30000" dirty="0" smtClean="0"/>
              <a:t>th</a:t>
            </a:r>
            <a:r>
              <a:rPr lang="en-US" dirty="0" smtClean="0"/>
              <a:t> in West TN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28600" y="4248150"/>
            <a:ext cx="2667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Soil Judging: 2023 State Champions; 14</a:t>
            </a:r>
            <a:r>
              <a:rPr lang="en-US" baseline="30000" dirty="0" smtClean="0"/>
              <a:t>th</a:t>
            </a:r>
            <a:r>
              <a:rPr lang="en-US" dirty="0" smtClean="0"/>
              <a:t> in the Nation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00" y="3962400"/>
            <a:ext cx="3776576" cy="2667000"/>
          </a:xfrm>
          <a:prstGeom prst="rect">
            <a:avLst/>
          </a:prstGeom>
        </p:spPr>
      </p:pic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4855" y="3382137"/>
            <a:ext cx="6172200" cy="3475863"/>
          </a:xfr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0" y="523240"/>
            <a:ext cx="6096000" cy="2915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6810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Winter CDE’s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2"/>
                </a:solidFill>
              </a:rPr>
              <a:t>AG COMMUNICATONS and AG ISSUES-UTM (Jan 21</a:t>
            </a:r>
            <a:r>
              <a:rPr lang="en-US" baseline="30000" dirty="0" smtClean="0">
                <a:solidFill>
                  <a:schemeClr val="accent2"/>
                </a:solidFill>
              </a:rPr>
              <a:t>st</a:t>
            </a:r>
            <a:r>
              <a:rPr lang="en-US" dirty="0" smtClean="0">
                <a:solidFill>
                  <a:schemeClr val="accent2"/>
                </a:solidFill>
              </a:rPr>
              <a:t> and 28th)</a:t>
            </a:r>
          </a:p>
          <a:p>
            <a:r>
              <a:rPr lang="en-US" dirty="0" smtClean="0">
                <a:solidFill>
                  <a:schemeClr val="accent2"/>
                </a:solidFill>
              </a:rPr>
              <a:t>Prepared, Job Interview, FFA CREED and Extemporaneous Public Speaking-TRENTON (Jan 30th CROCKETT COUNTY FEB 11th AND 13th)</a:t>
            </a:r>
          </a:p>
          <a:p>
            <a:r>
              <a:rPr lang="en-US" dirty="0" smtClean="0">
                <a:solidFill>
                  <a:schemeClr val="accent2"/>
                </a:solidFill>
              </a:rPr>
              <a:t>AGRICULTURE MECHANICS-HAYWOOD COUNTY (MARCH 6th)</a:t>
            </a:r>
          </a:p>
          <a:p>
            <a:r>
              <a:rPr lang="en-US" dirty="0" smtClean="0">
                <a:solidFill>
                  <a:schemeClr val="accent2"/>
                </a:solidFill>
              </a:rPr>
              <a:t>STATE AG MECHANICS IS April 24</a:t>
            </a:r>
            <a:r>
              <a:rPr lang="en-US" baseline="30000" dirty="0" smtClean="0">
                <a:solidFill>
                  <a:schemeClr val="accent2"/>
                </a:solidFill>
              </a:rPr>
              <a:t>th</a:t>
            </a:r>
            <a:r>
              <a:rPr lang="en-US" dirty="0" smtClean="0">
                <a:solidFill>
                  <a:schemeClr val="accent2"/>
                </a:solidFill>
              </a:rPr>
              <a:t> AT TENNESSEE STATE UNIVERSITY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6679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FALL CDE’s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76200" y="2140435"/>
            <a:ext cx="3276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Horse Judging: 6th in West</a:t>
            </a:r>
          </a:p>
          <a:p>
            <a:r>
              <a:rPr lang="en-US" dirty="0" smtClean="0"/>
              <a:t>TN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0" y="4343400"/>
            <a:ext cx="12192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Parliamentary Procedure: 9</a:t>
            </a:r>
            <a:r>
              <a:rPr lang="en-US" baseline="30000" dirty="0" smtClean="0"/>
              <a:t>th</a:t>
            </a:r>
            <a:r>
              <a:rPr lang="en-US" dirty="0" smtClean="0"/>
              <a:t> in West TN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0" y="533400"/>
            <a:ext cx="4826000" cy="3733800"/>
          </a:xfr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9205" y="3297116"/>
            <a:ext cx="7484795" cy="3496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3229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Winter CDES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Prepared Public Speaking: 5</a:t>
            </a:r>
            <a:r>
              <a:rPr lang="en-US" baseline="30000" dirty="0" smtClean="0"/>
              <a:t>th</a:t>
            </a:r>
            <a:r>
              <a:rPr lang="en-US" dirty="0" smtClean="0"/>
              <a:t> in West TN</a:t>
            </a:r>
          </a:p>
          <a:p>
            <a:r>
              <a:rPr lang="en-US" dirty="0" smtClean="0"/>
              <a:t>FFA Creed: 9</a:t>
            </a:r>
            <a:r>
              <a:rPr lang="en-US" baseline="30000" dirty="0" smtClean="0"/>
              <a:t>th</a:t>
            </a:r>
            <a:r>
              <a:rPr lang="en-US" dirty="0" smtClean="0"/>
              <a:t> in West TN</a:t>
            </a:r>
          </a:p>
          <a:p>
            <a:r>
              <a:rPr lang="en-US" dirty="0" smtClean="0"/>
              <a:t>Job Interview: 12</a:t>
            </a:r>
            <a:r>
              <a:rPr lang="en-US" baseline="30000" dirty="0" smtClean="0"/>
              <a:t>th</a:t>
            </a:r>
            <a:r>
              <a:rPr lang="en-US" dirty="0" smtClean="0"/>
              <a:t> in West TN</a:t>
            </a:r>
          </a:p>
          <a:p>
            <a:r>
              <a:rPr lang="en-US" dirty="0" err="1" smtClean="0"/>
              <a:t>Extemp</a:t>
            </a:r>
            <a:r>
              <a:rPr lang="en-US" dirty="0" smtClean="0"/>
              <a:t> Speaking: 7</a:t>
            </a:r>
            <a:r>
              <a:rPr lang="en-US" baseline="30000" dirty="0" smtClean="0"/>
              <a:t>th</a:t>
            </a:r>
            <a:r>
              <a:rPr lang="en-US" dirty="0" smtClean="0"/>
              <a:t> in West TN 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2400" y="3425776"/>
            <a:ext cx="5334000" cy="341757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00" y="3964680"/>
            <a:ext cx="4114800" cy="2878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3055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WINTER CDE’s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52400" y="2438400"/>
            <a:ext cx="2057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Ag Communications: 3</a:t>
            </a:r>
            <a:r>
              <a:rPr lang="en-US" baseline="30000" dirty="0" smtClean="0"/>
              <a:t>rd</a:t>
            </a:r>
            <a:r>
              <a:rPr lang="en-US" dirty="0" smtClean="0"/>
              <a:t> in West TN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0" y="76200"/>
            <a:ext cx="5436717" cy="3618815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7677" y="3662777"/>
            <a:ext cx="6439040" cy="3195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016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Winter CDE’s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46202" y="5867400"/>
            <a:ext cx="7467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Agriculture Mechanics: 2</a:t>
            </a:r>
            <a:r>
              <a:rPr lang="en-US" baseline="30000" dirty="0" smtClean="0"/>
              <a:t>nd</a:t>
            </a:r>
            <a:r>
              <a:rPr lang="en-US" dirty="0" smtClean="0"/>
              <a:t> in West TN (Upper) and 9th in West TN (Lower)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1564438"/>
            <a:ext cx="5555192" cy="4166394"/>
          </a:xfrm>
        </p:spPr>
      </p:pic>
    </p:spTree>
    <p:extLst>
      <p:ext uri="{BB962C8B-B14F-4D97-AF65-F5344CB8AC3E}">
        <p14:creationId xmlns:p14="http://schemas.microsoft.com/office/powerpoint/2010/main" val="219945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SPRING CDE’s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>
                <a:solidFill>
                  <a:schemeClr val="accent2"/>
                </a:solidFill>
              </a:rPr>
              <a:t>FLORICULTURE AND NURSERY-JACKSON STATE (APRIL 10</a:t>
            </a:r>
            <a:r>
              <a:rPr lang="en-US" baseline="30000" dirty="0" smtClean="0">
                <a:solidFill>
                  <a:schemeClr val="accent2"/>
                </a:solidFill>
              </a:rPr>
              <a:t>TH</a:t>
            </a:r>
            <a:r>
              <a:rPr lang="en-US" dirty="0" smtClean="0">
                <a:solidFill>
                  <a:schemeClr val="accent2"/>
                </a:solidFill>
              </a:rPr>
              <a:t>) STATE @ TENNESSEE TECH (APRIL 23rd)</a:t>
            </a:r>
          </a:p>
          <a:p>
            <a:r>
              <a:rPr lang="en-US" dirty="0">
                <a:solidFill>
                  <a:schemeClr val="accent2"/>
                </a:solidFill>
              </a:rPr>
              <a:t>POULTRY JUDGING- (REGIONAL </a:t>
            </a:r>
            <a:r>
              <a:rPr lang="en-US" dirty="0" smtClean="0">
                <a:solidFill>
                  <a:schemeClr val="accent2"/>
                </a:solidFill>
              </a:rPr>
              <a:t>April 3</a:t>
            </a:r>
            <a:r>
              <a:rPr lang="en-US" baseline="30000" dirty="0" smtClean="0">
                <a:solidFill>
                  <a:schemeClr val="accent2"/>
                </a:solidFill>
              </a:rPr>
              <a:t>rd</a:t>
            </a:r>
            <a:r>
              <a:rPr lang="en-US" dirty="0" smtClean="0">
                <a:solidFill>
                  <a:schemeClr val="accent2"/>
                </a:solidFill>
              </a:rPr>
              <a:t> , </a:t>
            </a:r>
            <a:r>
              <a:rPr lang="en-US" dirty="0">
                <a:solidFill>
                  <a:schemeClr val="accent2"/>
                </a:solidFill>
              </a:rPr>
              <a:t>STATE IS APRIL </a:t>
            </a:r>
            <a:r>
              <a:rPr lang="en-US" dirty="0" smtClean="0">
                <a:solidFill>
                  <a:schemeClr val="accent2"/>
                </a:solidFill>
              </a:rPr>
              <a:t>23</a:t>
            </a:r>
            <a:r>
              <a:rPr lang="en-US" baseline="30000" dirty="0" smtClean="0">
                <a:solidFill>
                  <a:schemeClr val="accent2"/>
                </a:solidFill>
              </a:rPr>
              <a:t>rd</a:t>
            </a:r>
            <a:r>
              <a:rPr lang="en-US" dirty="0" smtClean="0">
                <a:solidFill>
                  <a:schemeClr val="accent2"/>
                </a:solidFill>
              </a:rPr>
              <a:t> </a:t>
            </a:r>
            <a:r>
              <a:rPr lang="en-US" dirty="0">
                <a:solidFill>
                  <a:schemeClr val="accent2"/>
                </a:solidFill>
              </a:rPr>
              <a:t>@ Tennessee Tech)</a:t>
            </a:r>
          </a:p>
          <a:p>
            <a:r>
              <a:rPr lang="en-US" dirty="0" smtClean="0">
                <a:solidFill>
                  <a:schemeClr val="accent2"/>
                </a:solidFill>
              </a:rPr>
              <a:t>FORESTRY-Greenfield (APRIL 22nd) STATE AT CAMP CLEMENTS (JUNE 6-7)</a:t>
            </a:r>
          </a:p>
          <a:p>
            <a:r>
              <a:rPr lang="en-US" dirty="0" smtClean="0">
                <a:solidFill>
                  <a:schemeClr val="accent2"/>
                </a:solidFill>
              </a:rPr>
              <a:t>FOOD SCIENCE, DAIRY FOODS, AND MEATS (State Convention 2025)</a:t>
            </a:r>
          </a:p>
          <a:p>
            <a:r>
              <a:rPr lang="en-US" dirty="0" smtClean="0">
                <a:solidFill>
                  <a:schemeClr val="accent2"/>
                </a:solidFill>
              </a:rPr>
              <a:t>ENVIRONMENTAL AND NATURAL RESOURCES MANAGEMENT AND AGRONOMY-(State Convention 2025)</a:t>
            </a:r>
            <a:endParaRPr lang="en-US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7414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197806" cy="6858000"/>
          </a:xfrm>
        </p:spPr>
      </p:pic>
    </p:spTree>
    <p:extLst>
      <p:ext uri="{BB962C8B-B14F-4D97-AF65-F5344CB8AC3E}">
        <p14:creationId xmlns:p14="http://schemas.microsoft.com/office/powerpoint/2010/main" val="2783353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SPRING CDE’S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76200" y="1488179"/>
            <a:ext cx="2286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Poultry: 2024  West TN Champions and State Champions, Compete Fall 2024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52400" y="4191000"/>
            <a:ext cx="2209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Dairy Foods: 2022 4</a:t>
            </a:r>
            <a:r>
              <a:rPr lang="en-US" baseline="30000" dirty="0" smtClean="0"/>
              <a:t>th</a:t>
            </a:r>
            <a:r>
              <a:rPr lang="en-US" dirty="0" smtClean="0"/>
              <a:t> in State, West TN Milk Champions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0904" y="3962399"/>
            <a:ext cx="2866395" cy="2866395"/>
          </a:xfrm>
          <a:prstGeom prst="rect">
            <a:avLst/>
          </a:prstGeom>
        </p:spPr>
      </p:pic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200" y="230377"/>
            <a:ext cx="5486400" cy="3581400"/>
          </a:xfr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9554" y="3723542"/>
            <a:ext cx="4191000" cy="3143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2160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Spring </a:t>
            </a:r>
            <a:r>
              <a:rPr lang="en-US" dirty="0" err="1" smtClean="0"/>
              <a:t>cde’s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57200" y="1752600"/>
            <a:ext cx="2667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Food Science: West TN Regional Winner, 7</a:t>
            </a:r>
            <a:r>
              <a:rPr lang="en-US" baseline="30000" dirty="0" smtClean="0"/>
              <a:t>th</a:t>
            </a:r>
            <a:r>
              <a:rPr lang="en-US" dirty="0" smtClean="0"/>
              <a:t> in State 2022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381000" y="4495800"/>
            <a:ext cx="2590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Forestry: 7</a:t>
            </a:r>
            <a:r>
              <a:rPr lang="en-US" baseline="30000" dirty="0" smtClean="0"/>
              <a:t>th</a:t>
            </a:r>
            <a:r>
              <a:rPr lang="en-US" dirty="0" smtClean="0"/>
              <a:t> in West TN 2022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6199" y="-1482"/>
            <a:ext cx="4252119" cy="4252119"/>
          </a:xfr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6199" y="3886200"/>
            <a:ext cx="4252119" cy="2992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0328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51816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SPRING CDE’s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38200"/>
            <a:ext cx="6400800" cy="3733800"/>
          </a:xfrm>
        </p:spPr>
        <p:txBody>
          <a:bodyPr/>
          <a:lstStyle/>
          <a:p>
            <a:r>
              <a:rPr lang="en-US" dirty="0" smtClean="0"/>
              <a:t>Environmental and NRM: 4th in State 2022 West TN Champions</a:t>
            </a:r>
          </a:p>
          <a:p>
            <a:r>
              <a:rPr lang="en-US" dirty="0" smtClean="0"/>
              <a:t>Agronomy: 2022 State Champions Will compete this fall in Indianapolis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90800"/>
            <a:ext cx="4724399" cy="274838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399" y="3547106"/>
            <a:ext cx="3408737" cy="3408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374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7030A0"/>
                </a:solidFill>
              </a:rPr>
              <a:t>NEW CDE’s</a:t>
            </a:r>
            <a:endParaRPr lang="en-US" dirty="0">
              <a:solidFill>
                <a:srgbClr val="7030A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7030A0"/>
                </a:solidFill>
              </a:rPr>
              <a:t>Ag Issues (Mrs. Flanagan)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3800" y="2743200"/>
            <a:ext cx="3733800" cy="3564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0688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Leadership Activities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defRPr/>
            </a:pPr>
            <a:r>
              <a:rPr lang="en-US" sz="3600" dirty="0">
                <a:solidFill>
                  <a:schemeClr val="accent2">
                    <a:lumMod val="75000"/>
                  </a:schemeClr>
                </a:solidFill>
                <a:latin typeface="Arial Rounded MT Bold" pitchFamily="34" charset="0"/>
              </a:rPr>
              <a:t>MR. JOHNSON “THAT WAS WAY COOL DUDE…………………BUT, I AM NOT THE BIGGEST FFA COTNEST DOER.COM PERSON”  WHAT ELSE DOES FFA HAVE FOR ONE?</a:t>
            </a:r>
          </a:p>
          <a:p>
            <a:pPr>
              <a:defRPr/>
            </a:pPr>
            <a:r>
              <a:rPr lang="en-US" sz="3600" dirty="0">
                <a:solidFill>
                  <a:schemeClr val="accent2">
                    <a:lumMod val="75000"/>
                  </a:schemeClr>
                </a:solidFill>
                <a:latin typeface="Arial Rounded MT Bold" pitchFamily="34" charset="0"/>
              </a:rPr>
              <a:t>LETS LOOK AT LEADERSHIP ACTIVITES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2781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Leadership activities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9416"/>
            <a:ext cx="7239000" cy="5172384"/>
          </a:xfrm>
        </p:spPr>
        <p:txBody>
          <a:bodyPr>
            <a:noAutofit/>
          </a:bodyPr>
          <a:lstStyle/>
          <a:p>
            <a:r>
              <a:rPr lang="en-US" sz="2400" dirty="0" smtClean="0">
                <a:solidFill>
                  <a:schemeClr val="accent2"/>
                </a:solidFill>
              </a:rPr>
              <a:t>NATIONAL FFA CONVENTION- INDIANAPOLIS, INDIANA (Oct 31-Nov 4)</a:t>
            </a:r>
          </a:p>
          <a:p>
            <a:r>
              <a:rPr lang="en-US" sz="2400" dirty="0" smtClean="0">
                <a:solidFill>
                  <a:schemeClr val="accent2"/>
                </a:solidFill>
              </a:rPr>
              <a:t>STATE FFA CONVENTION-GATLINBURG, TENNESSEE (MARCH 23-27th)</a:t>
            </a:r>
          </a:p>
          <a:p>
            <a:r>
              <a:rPr lang="en-US" sz="2400" dirty="0" smtClean="0">
                <a:solidFill>
                  <a:schemeClr val="accent2"/>
                </a:solidFill>
              </a:rPr>
              <a:t>CAMP CLEMENTS-(JUNE 2024)</a:t>
            </a:r>
          </a:p>
          <a:p>
            <a:r>
              <a:rPr lang="en-US" sz="2400" dirty="0" smtClean="0">
                <a:solidFill>
                  <a:schemeClr val="accent2"/>
                </a:solidFill>
              </a:rPr>
              <a:t>CHAPTER OFFICER RETREAT-(Lebanon, TN)</a:t>
            </a:r>
          </a:p>
          <a:p>
            <a:r>
              <a:rPr lang="en-US" sz="2400" dirty="0" smtClean="0">
                <a:solidFill>
                  <a:schemeClr val="accent2"/>
                </a:solidFill>
              </a:rPr>
              <a:t>IMPACT LEADERSHIP CONFERENCE AT CAMP CLEMENTS (NOV 18</a:t>
            </a:r>
            <a:r>
              <a:rPr lang="en-US" sz="2400" baseline="30000" dirty="0" smtClean="0">
                <a:solidFill>
                  <a:schemeClr val="accent2"/>
                </a:solidFill>
              </a:rPr>
              <a:t>TH</a:t>
            </a:r>
            <a:r>
              <a:rPr lang="en-US" sz="2400" dirty="0" smtClean="0">
                <a:solidFill>
                  <a:schemeClr val="accent2"/>
                </a:solidFill>
              </a:rPr>
              <a:t> AND 19</a:t>
            </a:r>
            <a:r>
              <a:rPr lang="en-US" sz="2400" baseline="30000" dirty="0" smtClean="0">
                <a:solidFill>
                  <a:schemeClr val="accent2"/>
                </a:solidFill>
              </a:rPr>
              <a:t>th</a:t>
            </a:r>
            <a:r>
              <a:rPr lang="en-US" sz="2400" dirty="0">
                <a:solidFill>
                  <a:schemeClr val="accent2"/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495009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NATIONAL FFA CONVENTION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48000"/>
            <a:ext cx="3810000" cy="3810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82" y="1495425"/>
            <a:ext cx="3810000" cy="28575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1" y="3981450"/>
            <a:ext cx="3834291" cy="28765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5519" y="3886200"/>
            <a:ext cx="4365064" cy="2971799"/>
          </a:xfrm>
          <a:prstGeom prst="rect">
            <a:avLst/>
          </a:prstGeom>
        </p:spPr>
      </p:pic>
      <p:pic>
        <p:nvPicPr>
          <p:cNvPr id="11" name="Content Placeholder 10"/>
          <p:cNvPicPr>
            <a:picLocks noGrp="1" noChangeAspect="1"/>
          </p:cNvPicPr>
          <p:nvPr>
            <p:ph idx="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5518" y="1415256"/>
            <a:ext cx="4381164" cy="2928882"/>
          </a:xfrm>
        </p:spPr>
      </p:pic>
    </p:spTree>
    <p:extLst>
      <p:ext uri="{BB962C8B-B14F-4D97-AF65-F5344CB8AC3E}">
        <p14:creationId xmlns:p14="http://schemas.microsoft.com/office/powerpoint/2010/main" val="1214809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State FFA Convention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4" y="1463040"/>
            <a:ext cx="3039035" cy="325120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965" y="3962400"/>
            <a:ext cx="3056965" cy="280416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2" y="3962400"/>
            <a:ext cx="3656278" cy="28956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29" y="1463040"/>
            <a:ext cx="3657600" cy="249936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1981" y="2362199"/>
            <a:ext cx="4537871" cy="4537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9953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CAMP CLEMENTS 2023</a:t>
            </a:r>
            <a:endParaRPr lang="en-US" dirty="0"/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856" y="1676400"/>
            <a:ext cx="7239000" cy="3517701"/>
          </a:xfr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" y="4559916"/>
            <a:ext cx="6019800" cy="2298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4760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CAMP CLEMENTS Past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52828"/>
            <a:ext cx="2895600" cy="2809637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600" y="1452828"/>
            <a:ext cx="5257800" cy="34861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62464"/>
            <a:ext cx="3656427" cy="259553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601" y="4133850"/>
            <a:ext cx="5317066" cy="272415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6958" y="1442615"/>
            <a:ext cx="5266442" cy="287655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6957" y="4029075"/>
            <a:ext cx="5325710" cy="2828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0937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9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2024-2025 Covington FFA Officers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828800"/>
            <a:ext cx="1753108" cy="2209800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2133600" y="1435545"/>
            <a:ext cx="5943600" cy="63709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accent2"/>
                </a:solidFill>
              </a:rPr>
              <a:t>President=Dakota Greve</a:t>
            </a:r>
          </a:p>
          <a:p>
            <a:r>
              <a:rPr lang="en-US" sz="2800" dirty="0" smtClean="0">
                <a:solidFill>
                  <a:schemeClr val="accent2"/>
                </a:solidFill>
              </a:rPr>
              <a:t>Vice-Presidents= Connor Leland, Baylea Walton, and Matthew </a:t>
            </a:r>
            <a:r>
              <a:rPr lang="en-US" sz="2800" dirty="0" err="1" smtClean="0">
                <a:solidFill>
                  <a:schemeClr val="accent2"/>
                </a:solidFill>
              </a:rPr>
              <a:t>Kurrus</a:t>
            </a:r>
            <a:endParaRPr lang="en-US" sz="2800" dirty="0" smtClean="0">
              <a:solidFill>
                <a:schemeClr val="accent2"/>
              </a:solidFill>
            </a:endParaRPr>
          </a:p>
          <a:p>
            <a:r>
              <a:rPr lang="en-US" sz="2800" dirty="0" smtClean="0">
                <a:solidFill>
                  <a:schemeClr val="accent2"/>
                </a:solidFill>
              </a:rPr>
              <a:t>Secretary= Tristan Martin</a:t>
            </a:r>
          </a:p>
          <a:p>
            <a:r>
              <a:rPr lang="en-US" sz="2800" dirty="0" smtClean="0">
                <a:solidFill>
                  <a:schemeClr val="accent2"/>
                </a:solidFill>
              </a:rPr>
              <a:t>Treasurer= </a:t>
            </a:r>
            <a:r>
              <a:rPr lang="en-US" sz="2800" dirty="0" err="1" smtClean="0">
                <a:solidFill>
                  <a:schemeClr val="accent2"/>
                </a:solidFill>
              </a:rPr>
              <a:t>Madi</a:t>
            </a:r>
            <a:r>
              <a:rPr lang="en-US" sz="2800" dirty="0" smtClean="0">
                <a:solidFill>
                  <a:schemeClr val="accent2"/>
                </a:solidFill>
              </a:rPr>
              <a:t> </a:t>
            </a:r>
            <a:r>
              <a:rPr lang="en-US" sz="2800" dirty="0" err="1" smtClean="0">
                <a:solidFill>
                  <a:schemeClr val="accent2"/>
                </a:solidFill>
              </a:rPr>
              <a:t>Shankle</a:t>
            </a:r>
            <a:endParaRPr lang="en-US" sz="2800" dirty="0" smtClean="0">
              <a:solidFill>
                <a:schemeClr val="accent2"/>
              </a:solidFill>
            </a:endParaRPr>
          </a:p>
          <a:p>
            <a:r>
              <a:rPr lang="en-US" sz="2800" dirty="0" smtClean="0">
                <a:solidFill>
                  <a:schemeClr val="accent2"/>
                </a:solidFill>
              </a:rPr>
              <a:t>Reporter= Isaac Smith</a:t>
            </a:r>
          </a:p>
          <a:p>
            <a:r>
              <a:rPr lang="en-US" sz="2800" dirty="0" smtClean="0">
                <a:solidFill>
                  <a:schemeClr val="accent2"/>
                </a:solidFill>
              </a:rPr>
              <a:t>Sentinel= Cameron Ray</a:t>
            </a:r>
          </a:p>
          <a:p>
            <a:r>
              <a:rPr lang="en-US" sz="2800" dirty="0" smtClean="0">
                <a:solidFill>
                  <a:schemeClr val="accent2"/>
                </a:solidFill>
              </a:rPr>
              <a:t>Chaplain= Jaydon </a:t>
            </a:r>
            <a:r>
              <a:rPr lang="en-US" sz="2800" dirty="0" err="1" smtClean="0">
                <a:solidFill>
                  <a:schemeClr val="accent2"/>
                </a:solidFill>
              </a:rPr>
              <a:t>Brwon</a:t>
            </a:r>
            <a:endParaRPr lang="en-US" sz="2800" dirty="0" smtClean="0">
              <a:solidFill>
                <a:schemeClr val="accent2"/>
              </a:solidFill>
            </a:endParaRPr>
          </a:p>
          <a:p>
            <a:r>
              <a:rPr lang="en-US" sz="2800" dirty="0" err="1" smtClean="0">
                <a:solidFill>
                  <a:schemeClr val="accent2"/>
                </a:solidFill>
              </a:rPr>
              <a:t>Parliamentrian</a:t>
            </a:r>
            <a:r>
              <a:rPr lang="en-US" sz="2800" dirty="0" smtClean="0">
                <a:solidFill>
                  <a:schemeClr val="accent2"/>
                </a:solidFill>
              </a:rPr>
              <a:t>=Chase Stallings</a:t>
            </a:r>
          </a:p>
          <a:p>
            <a:r>
              <a:rPr lang="en-US" sz="2800" dirty="0" smtClean="0">
                <a:solidFill>
                  <a:schemeClr val="accent2"/>
                </a:solidFill>
              </a:rPr>
              <a:t>Historian=Grace Leland</a:t>
            </a:r>
          </a:p>
          <a:p>
            <a:r>
              <a:rPr lang="en-US" sz="2800" dirty="0" smtClean="0">
                <a:solidFill>
                  <a:schemeClr val="accent2"/>
                </a:solidFill>
              </a:rPr>
              <a:t>Shop Manager= Douglas </a:t>
            </a:r>
            <a:r>
              <a:rPr lang="en-US" sz="2800" dirty="0" err="1" smtClean="0">
                <a:solidFill>
                  <a:schemeClr val="accent2"/>
                </a:solidFill>
              </a:rPr>
              <a:t>Farney</a:t>
            </a:r>
            <a:endParaRPr lang="en-US" sz="2800" dirty="0" smtClean="0">
              <a:solidFill>
                <a:schemeClr val="accent2"/>
              </a:solidFill>
            </a:endParaRPr>
          </a:p>
          <a:p>
            <a:endParaRPr lang="en-US" sz="3200" dirty="0" smtClean="0">
              <a:solidFill>
                <a:schemeClr val="accent2"/>
              </a:solidFill>
            </a:endParaRPr>
          </a:p>
          <a:p>
            <a:endParaRPr lang="en-US" sz="3200" dirty="0" smtClean="0">
              <a:solidFill>
                <a:schemeClr val="accent2"/>
              </a:solidFill>
            </a:endParaRPr>
          </a:p>
          <a:p>
            <a:endParaRPr lang="en-US" sz="3200" dirty="0" smtClean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891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Impact Leadership conference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3886200"/>
            <a:ext cx="1114425" cy="19812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6700" y="2437131"/>
            <a:ext cx="4085907" cy="4085907"/>
          </a:xfrm>
          <a:prstGeom prst="rect">
            <a:avLst/>
          </a:prstGeom>
        </p:spPr>
      </p:pic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6700" y="2011362"/>
            <a:ext cx="4846638" cy="4846638"/>
          </a:xfr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094" y="1450161"/>
            <a:ext cx="3567192" cy="356719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38" y="3962399"/>
            <a:ext cx="4085286" cy="3947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6784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Livestock showing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>
                <a:solidFill>
                  <a:schemeClr val="accent2"/>
                </a:solidFill>
              </a:rPr>
              <a:t>“Mr. J, that was amazing……..truly amazing, you must be the most interesting man in the world with all those cool leadership stuff things you were saying.  I want to do something where I get dirty and have a lot of fun!!</a:t>
            </a:r>
          </a:p>
          <a:p>
            <a:r>
              <a:rPr lang="en-US" dirty="0" smtClean="0">
                <a:solidFill>
                  <a:schemeClr val="accent2"/>
                </a:solidFill>
              </a:rPr>
              <a:t>Livestock Showing is your calling then.</a:t>
            </a:r>
          </a:p>
          <a:p>
            <a:r>
              <a:rPr lang="en-US" dirty="0" smtClean="0">
                <a:solidFill>
                  <a:schemeClr val="accent2"/>
                </a:solidFill>
              </a:rPr>
              <a:t>Our chapter has one </a:t>
            </a:r>
            <a:r>
              <a:rPr lang="en-US" dirty="0">
                <a:solidFill>
                  <a:schemeClr val="accent2"/>
                </a:solidFill>
              </a:rPr>
              <a:t>of the stronger market lambs programs </a:t>
            </a:r>
            <a:r>
              <a:rPr lang="en-US" dirty="0" smtClean="0">
                <a:solidFill>
                  <a:schemeClr val="accent2"/>
                </a:solidFill>
              </a:rPr>
              <a:t>in West Tennessee as well as students who exhibit breeding sheep CHECK IT OUT!!!!!!!!!</a:t>
            </a:r>
          </a:p>
          <a:p>
            <a:r>
              <a:rPr lang="en-US" dirty="0" smtClean="0">
                <a:solidFill>
                  <a:schemeClr val="accent2"/>
                </a:solidFill>
              </a:rPr>
              <a:t>AG BARN 2023-24</a:t>
            </a:r>
            <a:endParaRPr lang="en-US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8564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Livestock showing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8721" y="3820477"/>
            <a:ext cx="5384679" cy="3028882"/>
          </a:xfrm>
          <a:prstGeom prst="rect">
            <a:avLst/>
          </a:prstGeom>
        </p:spPr>
      </p:pic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65" y="1463040"/>
            <a:ext cx="5181600" cy="2517933"/>
          </a:xfr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20477"/>
            <a:ext cx="3276600" cy="306854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3065" y="990600"/>
            <a:ext cx="3218973" cy="2990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5316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Fun activities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en-US" sz="4000" dirty="0">
                <a:solidFill>
                  <a:schemeClr val="accent2"/>
                </a:solidFill>
              </a:rPr>
              <a:t>“TOTALLY GNARLY…………BUT I PUT ON FOR MY CITY MR. J………NOT FOR THESE OTHER CATS….TELL ME SOME FUN ACTIVITES WHERE I CAN GET MY GROOVE ON.”</a:t>
            </a:r>
          </a:p>
          <a:p>
            <a:pPr>
              <a:defRPr/>
            </a:pPr>
            <a:r>
              <a:rPr lang="en-US" sz="4000" dirty="0">
                <a:solidFill>
                  <a:schemeClr val="accent2"/>
                </a:solidFill>
              </a:rPr>
              <a:t>LETS TAKE A LOOK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4355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FUN Activities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sz="2400" dirty="0" smtClean="0">
                <a:solidFill>
                  <a:schemeClr val="accent2"/>
                </a:solidFill>
              </a:rPr>
              <a:t>BACK TO SCHOOL FUN ACTIVITY- Tailgate vs Brighton August 25th</a:t>
            </a:r>
          </a:p>
          <a:p>
            <a:r>
              <a:rPr lang="en-US" sz="2400" dirty="0" smtClean="0">
                <a:solidFill>
                  <a:schemeClr val="accent2"/>
                </a:solidFill>
              </a:rPr>
              <a:t>MOVIE NIGHT-OCTOBER AND FEBRUARY</a:t>
            </a:r>
          </a:p>
          <a:p>
            <a:r>
              <a:rPr lang="en-US" sz="2400" dirty="0" smtClean="0">
                <a:solidFill>
                  <a:schemeClr val="accent2"/>
                </a:solidFill>
              </a:rPr>
              <a:t>HAYRIDE-OCTOBER</a:t>
            </a:r>
          </a:p>
          <a:p>
            <a:r>
              <a:rPr lang="en-US" sz="2400" dirty="0" smtClean="0">
                <a:solidFill>
                  <a:schemeClr val="accent2"/>
                </a:solidFill>
              </a:rPr>
              <a:t>MID-SOUTH FARM AND GIN SHOW-MARCH 3, 2023</a:t>
            </a:r>
          </a:p>
          <a:p>
            <a:r>
              <a:rPr lang="en-US" sz="2400" dirty="0" smtClean="0">
                <a:solidFill>
                  <a:schemeClr val="accent2"/>
                </a:solidFill>
              </a:rPr>
              <a:t>BREAD OF LIFE FOOD PANTRY-EVERY OTHER THURSDAY AT 1</a:t>
            </a:r>
            <a:r>
              <a:rPr lang="en-US" sz="2400" baseline="30000" dirty="0" smtClean="0">
                <a:solidFill>
                  <a:schemeClr val="accent2"/>
                </a:solidFill>
              </a:rPr>
              <a:t>ST</a:t>
            </a:r>
            <a:r>
              <a:rPr lang="en-US" sz="2400" dirty="0" smtClean="0">
                <a:solidFill>
                  <a:schemeClr val="accent2"/>
                </a:solidFill>
              </a:rPr>
              <a:t> UNITED METHODIST CHURCH</a:t>
            </a:r>
          </a:p>
          <a:p>
            <a:r>
              <a:rPr lang="en-US" sz="2400" dirty="0" smtClean="0">
                <a:solidFill>
                  <a:schemeClr val="accent2"/>
                </a:solidFill>
              </a:rPr>
              <a:t>COMMUNITY SERVICE PROJECTS THROUGHOUT THE YEAR!!!</a:t>
            </a:r>
          </a:p>
          <a:p>
            <a:r>
              <a:rPr lang="en-US" sz="2400" dirty="0" smtClean="0">
                <a:solidFill>
                  <a:schemeClr val="accent2"/>
                </a:solidFill>
              </a:rPr>
              <a:t>FFA OLYMPICS</a:t>
            </a:r>
          </a:p>
          <a:p>
            <a:r>
              <a:rPr lang="en-US" sz="2400" dirty="0" smtClean="0">
                <a:solidFill>
                  <a:schemeClr val="accent2"/>
                </a:solidFill>
              </a:rPr>
              <a:t>DOWN ON THE FARM CAMP</a:t>
            </a:r>
          </a:p>
        </p:txBody>
      </p:sp>
    </p:spTree>
    <p:extLst>
      <p:ext uri="{BB962C8B-B14F-4D97-AF65-F5344CB8AC3E}">
        <p14:creationId xmlns:p14="http://schemas.microsoft.com/office/powerpoint/2010/main" val="2223128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FUN ACTIVITIES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447800"/>
            <a:ext cx="4079033" cy="2280444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6699" y="913952"/>
            <a:ext cx="4076701" cy="29146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2" y="3728244"/>
            <a:ext cx="4171802" cy="312975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3124" y="3828602"/>
            <a:ext cx="3980276" cy="3029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869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Ffa</a:t>
            </a:r>
            <a:r>
              <a:rPr lang="en-US" dirty="0" smtClean="0"/>
              <a:t> Week Activities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80000"/>
              </a:lnSpc>
              <a:defRPr/>
            </a:pPr>
            <a:r>
              <a:rPr lang="en-US" sz="2800" dirty="0">
                <a:solidFill>
                  <a:schemeClr val="accent2"/>
                </a:solidFill>
              </a:rPr>
              <a:t>FFA WEEK OCCURS IN FEBURARY</a:t>
            </a:r>
          </a:p>
          <a:p>
            <a:pPr>
              <a:lnSpc>
                <a:spcPct val="80000"/>
              </a:lnSpc>
              <a:defRPr/>
            </a:pPr>
            <a:r>
              <a:rPr lang="en-US" sz="2800" dirty="0">
                <a:solidFill>
                  <a:schemeClr val="accent2"/>
                </a:solidFill>
              </a:rPr>
              <a:t>HERE ARE SOME OF THE ACTIVITES THAT THE OFFICERS ARE </a:t>
            </a:r>
            <a:r>
              <a:rPr lang="en-US" sz="2800" dirty="0" smtClean="0">
                <a:solidFill>
                  <a:schemeClr val="accent2"/>
                </a:solidFill>
              </a:rPr>
              <a:t>PLANNING</a:t>
            </a:r>
          </a:p>
          <a:p>
            <a:r>
              <a:rPr lang="en-US" dirty="0" smtClean="0">
                <a:solidFill>
                  <a:srgbClr val="7030A0"/>
                </a:solidFill>
              </a:rPr>
              <a:t>TUESDAY-TOUGH </a:t>
            </a:r>
            <a:r>
              <a:rPr lang="en-US" dirty="0">
                <a:solidFill>
                  <a:srgbClr val="7030A0"/>
                </a:solidFill>
              </a:rPr>
              <a:t>GUY TUESDAY, FACULTY BREAKFAST, GOODWILL </a:t>
            </a:r>
            <a:r>
              <a:rPr lang="en-US" dirty="0" smtClean="0">
                <a:solidFill>
                  <a:srgbClr val="7030A0"/>
                </a:solidFill>
              </a:rPr>
              <a:t>TOUR AT UTM</a:t>
            </a:r>
          </a:p>
          <a:p>
            <a:r>
              <a:rPr lang="en-US" dirty="0" smtClean="0">
                <a:solidFill>
                  <a:srgbClr val="7030A0"/>
                </a:solidFill>
              </a:rPr>
              <a:t>WEDNESDAY-WONDERFUL CAMO WEDNEDAY, BOWLING NIGHT, FFA OLYMPICS</a:t>
            </a:r>
          </a:p>
          <a:p>
            <a:r>
              <a:rPr lang="en-US" dirty="0" smtClean="0">
                <a:solidFill>
                  <a:srgbClr val="7030A0"/>
                </a:solidFill>
              </a:rPr>
              <a:t>THURSDAY-FFA OLYMPICS</a:t>
            </a:r>
          </a:p>
          <a:p>
            <a:r>
              <a:rPr lang="en-US" dirty="0" smtClean="0">
                <a:solidFill>
                  <a:srgbClr val="7030A0"/>
                </a:solidFill>
              </a:rPr>
              <a:t>FRIDAY-MUDDY SOMETHING DAY, FFA COOKOUT</a:t>
            </a:r>
          </a:p>
        </p:txBody>
      </p:sp>
    </p:spTree>
    <p:extLst>
      <p:ext uri="{BB962C8B-B14F-4D97-AF65-F5344CB8AC3E}">
        <p14:creationId xmlns:p14="http://schemas.microsoft.com/office/powerpoint/2010/main" val="2051229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FFA WEEK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6" y="3276600"/>
            <a:ext cx="4648200" cy="348615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33800"/>
            <a:ext cx="2209800" cy="312419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9971" y="4514848"/>
            <a:ext cx="3483426" cy="234315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011" y="1463040"/>
            <a:ext cx="2099985" cy="37338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5973" y="4052594"/>
            <a:ext cx="2860373" cy="283368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6345" y="4452712"/>
            <a:ext cx="3207051" cy="240528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5971" y="4062952"/>
            <a:ext cx="2863653" cy="2809187"/>
          </a:xfrm>
          <a:prstGeom prst="rect">
            <a:avLst/>
          </a:prstGeom>
        </p:spPr>
      </p:pic>
      <p:pic>
        <p:nvPicPr>
          <p:cNvPr id="14" name="Content Placeholder 13"/>
          <p:cNvPicPr>
            <a:picLocks noGrp="1" noChangeAspect="1"/>
          </p:cNvPicPr>
          <p:nvPr>
            <p:ph idx="1"/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2695" y="1434759"/>
            <a:ext cx="2642390" cy="2642390"/>
          </a:xfr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6623" y="54025"/>
            <a:ext cx="3506773" cy="327591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1332" y="2472758"/>
            <a:ext cx="2514600" cy="25146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6672" y="3316829"/>
            <a:ext cx="1995921" cy="1995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9579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Final thoughts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>
              <a:defRPr/>
            </a:pPr>
            <a:r>
              <a:rPr lang="en-US" sz="4000" dirty="0">
                <a:solidFill>
                  <a:schemeClr val="accent2"/>
                </a:solidFill>
              </a:rPr>
              <a:t>SO, AT THIS POINT, YOU ARE PROBARLY SAYING ONE OF THREE THINGS TO YOURSELF</a:t>
            </a:r>
          </a:p>
          <a:p>
            <a:pPr>
              <a:defRPr/>
            </a:pPr>
            <a:r>
              <a:rPr lang="en-US" sz="4000" dirty="0">
                <a:solidFill>
                  <a:schemeClr val="accent2"/>
                </a:solidFill>
              </a:rPr>
              <a:t>“MR. J, I AM IN LIKE FLIN”</a:t>
            </a:r>
          </a:p>
          <a:p>
            <a:pPr>
              <a:defRPr/>
            </a:pPr>
            <a:r>
              <a:rPr lang="en-US" sz="4000" dirty="0">
                <a:solidFill>
                  <a:schemeClr val="accent2"/>
                </a:solidFill>
              </a:rPr>
              <a:t>“MR. J, LET ME THINK ABOUT IT” or</a:t>
            </a:r>
          </a:p>
          <a:p>
            <a:pPr>
              <a:defRPr/>
            </a:pPr>
            <a:r>
              <a:rPr lang="en-US" sz="4000" dirty="0">
                <a:solidFill>
                  <a:schemeClr val="accent2"/>
                </a:solidFill>
              </a:rPr>
              <a:t>“MR. J, JUST SHUT THE %#$* UP”</a:t>
            </a:r>
          </a:p>
          <a:p>
            <a:pPr>
              <a:defRPr/>
            </a:pPr>
            <a:r>
              <a:rPr lang="en-US" sz="4000" dirty="0">
                <a:solidFill>
                  <a:schemeClr val="accent2"/>
                </a:solidFill>
              </a:rPr>
              <a:t>HERE IS A FINAL THOUGHT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2830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Fun Activities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80000"/>
              </a:lnSpc>
              <a:defRPr/>
            </a:pPr>
            <a:r>
              <a:rPr lang="en-US" sz="3200" dirty="0">
                <a:solidFill>
                  <a:schemeClr val="accent2"/>
                </a:solidFill>
              </a:rPr>
              <a:t>MR. JOHNSON IS ALSO PLANNING </a:t>
            </a:r>
            <a:r>
              <a:rPr lang="en-US" sz="3200" dirty="0" smtClean="0">
                <a:solidFill>
                  <a:schemeClr val="accent2"/>
                </a:solidFill>
              </a:rPr>
              <a:t>FOR </a:t>
            </a:r>
            <a:r>
              <a:rPr lang="en-US" sz="3200" dirty="0">
                <a:solidFill>
                  <a:schemeClr val="accent2"/>
                </a:solidFill>
              </a:rPr>
              <a:t>HIS CLASSES (MUST BE IN FFA, hint, hint, wink, wink</a:t>
            </a:r>
            <a:r>
              <a:rPr lang="en-US" sz="3200" dirty="0" smtClean="0">
                <a:solidFill>
                  <a:schemeClr val="accent2"/>
                </a:solidFill>
              </a:rPr>
              <a:t>)</a:t>
            </a:r>
          </a:p>
          <a:p>
            <a:pPr>
              <a:lnSpc>
                <a:spcPct val="80000"/>
              </a:lnSpc>
              <a:defRPr/>
            </a:pPr>
            <a:r>
              <a:rPr lang="en-US" sz="3200" dirty="0" smtClean="0">
                <a:solidFill>
                  <a:schemeClr val="accent2"/>
                </a:solidFill>
              </a:rPr>
              <a:t>AG MECHANICS/DIGITAL AGRONOMY/WELDING- NATIONAL FARM AND MACHINERY SHOW (FEB 2023) (LOUISVILLE, KY)</a:t>
            </a:r>
            <a:endParaRPr lang="en-US" sz="3200" dirty="0">
              <a:solidFill>
                <a:schemeClr val="accent2"/>
              </a:solidFill>
            </a:endParaRPr>
          </a:p>
          <a:p>
            <a:r>
              <a:rPr lang="en-US" sz="3200" dirty="0">
                <a:solidFill>
                  <a:schemeClr val="accent2"/>
                </a:solidFill>
              </a:rPr>
              <a:t>WILDLIFE </a:t>
            </a:r>
            <a:r>
              <a:rPr lang="en-US" sz="3200" dirty="0" smtClean="0">
                <a:solidFill>
                  <a:schemeClr val="accent2"/>
                </a:solidFill>
              </a:rPr>
              <a:t>MANAGEMENT/FOOD SCIENCE—REELFOOT </a:t>
            </a:r>
            <a:r>
              <a:rPr lang="en-US" sz="3200" dirty="0">
                <a:solidFill>
                  <a:schemeClr val="accent2"/>
                </a:solidFill>
              </a:rPr>
              <a:t>LAKE STATE PARK (</a:t>
            </a:r>
            <a:r>
              <a:rPr lang="en-US" sz="3200" dirty="0" smtClean="0">
                <a:solidFill>
                  <a:schemeClr val="accent2"/>
                </a:solidFill>
              </a:rPr>
              <a:t>TIPTONVILLE, DECEMBER </a:t>
            </a:r>
            <a:r>
              <a:rPr lang="en-US" sz="3200" dirty="0">
                <a:solidFill>
                  <a:schemeClr val="accent2"/>
                </a:solidFill>
              </a:rPr>
              <a:t>9</a:t>
            </a:r>
            <a:r>
              <a:rPr lang="en-US" sz="3200" baseline="30000" dirty="0" smtClean="0">
                <a:solidFill>
                  <a:schemeClr val="accent2"/>
                </a:solidFill>
              </a:rPr>
              <a:t>TH</a:t>
            </a:r>
            <a:r>
              <a:rPr lang="en-US" sz="3200" dirty="0" smtClean="0">
                <a:solidFill>
                  <a:schemeClr val="accent2"/>
                </a:solidFill>
              </a:rPr>
              <a:t>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3914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COVINGTON </a:t>
            </a:r>
            <a:r>
              <a:rPr lang="en-US" dirty="0" err="1" smtClean="0"/>
              <a:t>ffa</a:t>
            </a:r>
            <a:r>
              <a:rPr lang="en-US" dirty="0" smtClean="0"/>
              <a:t> </a:t>
            </a:r>
            <a:r>
              <a:rPr lang="en-US" dirty="0" err="1" smtClean="0"/>
              <a:t>aDVISORS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chemeClr val="accent2"/>
                </a:solidFill>
              </a:rPr>
              <a:t>Mrs. Flanagan=Greenhouse, State Dual Credit Plant and Soil Science, </a:t>
            </a:r>
            <a:r>
              <a:rPr lang="en-US" dirty="0" smtClean="0">
                <a:solidFill>
                  <a:schemeClr val="accent2"/>
                </a:solidFill>
              </a:rPr>
              <a:t>and </a:t>
            </a:r>
            <a:r>
              <a:rPr lang="en-US" dirty="0" err="1" smtClean="0">
                <a:solidFill>
                  <a:schemeClr val="accent2"/>
                </a:solidFill>
              </a:rPr>
              <a:t>Agriscience</a:t>
            </a:r>
            <a:endParaRPr lang="en-US" dirty="0" smtClean="0">
              <a:solidFill>
                <a:schemeClr val="accent2"/>
              </a:solidFill>
            </a:endParaRPr>
          </a:p>
          <a:p>
            <a:r>
              <a:rPr lang="en-US" dirty="0" smtClean="0">
                <a:solidFill>
                  <a:schemeClr val="accent2"/>
                </a:solidFill>
              </a:rPr>
              <a:t>Ms. Hall= </a:t>
            </a:r>
            <a:r>
              <a:rPr lang="en-US" dirty="0" err="1" smtClean="0">
                <a:solidFill>
                  <a:schemeClr val="accent2"/>
                </a:solidFill>
              </a:rPr>
              <a:t>Agriscience</a:t>
            </a:r>
            <a:r>
              <a:rPr lang="en-US" dirty="0" smtClean="0">
                <a:solidFill>
                  <a:schemeClr val="accent2"/>
                </a:solidFill>
              </a:rPr>
              <a:t>, Digital Electronics, and Introduction to Manufacturing</a:t>
            </a:r>
          </a:p>
          <a:p>
            <a:r>
              <a:rPr lang="en-US" dirty="0" smtClean="0">
                <a:solidFill>
                  <a:schemeClr val="accent2"/>
                </a:solidFill>
              </a:rPr>
              <a:t>Mr. Cole= Agriculture </a:t>
            </a:r>
            <a:r>
              <a:rPr lang="en-US" dirty="0" err="1" smtClean="0">
                <a:solidFill>
                  <a:schemeClr val="accent2"/>
                </a:solidFill>
              </a:rPr>
              <a:t>Enginerring</a:t>
            </a:r>
            <a:r>
              <a:rPr lang="en-US" dirty="0" smtClean="0">
                <a:solidFill>
                  <a:schemeClr val="accent2"/>
                </a:solidFill>
              </a:rPr>
              <a:t>, Small Animal Care, </a:t>
            </a:r>
            <a:r>
              <a:rPr lang="en-US" dirty="0" err="1" smtClean="0">
                <a:solidFill>
                  <a:schemeClr val="accent2"/>
                </a:solidFill>
              </a:rPr>
              <a:t>Agriscience</a:t>
            </a:r>
            <a:r>
              <a:rPr lang="en-US" dirty="0" smtClean="0">
                <a:solidFill>
                  <a:schemeClr val="accent2"/>
                </a:solidFill>
              </a:rPr>
              <a:t>, and Vet-Science</a:t>
            </a:r>
          </a:p>
          <a:p>
            <a:r>
              <a:rPr lang="en-US" dirty="0" smtClean="0">
                <a:solidFill>
                  <a:schemeClr val="accent2"/>
                </a:solidFill>
              </a:rPr>
              <a:t>Mr</a:t>
            </a:r>
            <a:r>
              <a:rPr lang="en-US" dirty="0">
                <a:solidFill>
                  <a:schemeClr val="accent2"/>
                </a:solidFill>
              </a:rPr>
              <a:t>. Johnson=Digital Agronomy, Welding, </a:t>
            </a:r>
            <a:r>
              <a:rPr lang="en-US" dirty="0" smtClean="0">
                <a:solidFill>
                  <a:schemeClr val="accent2"/>
                </a:solidFill>
              </a:rPr>
              <a:t>Wildlife </a:t>
            </a:r>
            <a:r>
              <a:rPr lang="en-US" dirty="0">
                <a:solidFill>
                  <a:schemeClr val="accent2"/>
                </a:solidFill>
              </a:rPr>
              <a:t>Management, </a:t>
            </a:r>
            <a:r>
              <a:rPr lang="en-US" dirty="0" smtClean="0">
                <a:solidFill>
                  <a:schemeClr val="accent2"/>
                </a:solidFill>
              </a:rPr>
              <a:t>Leadership, and </a:t>
            </a:r>
            <a:r>
              <a:rPr lang="en-US" dirty="0">
                <a:solidFill>
                  <a:schemeClr val="accent2"/>
                </a:solidFill>
              </a:rPr>
              <a:t>Agriculture Mechanics</a:t>
            </a:r>
          </a:p>
          <a:p>
            <a:endParaRPr lang="en-US" dirty="0" smtClean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3353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Final Thoughts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sz="3200" dirty="0">
                <a:solidFill>
                  <a:schemeClr val="accent2"/>
                </a:solidFill>
              </a:rPr>
              <a:t>WHAT YOU MAY NOT HAVE REALIZED THAT AS THE TEACHER I AM GOING TO DO WHATEVER IT TAKES TO MAKE SURE THAT YOU ARE SUCCESSFUL IN THIS CLASS AND BEYOND THESE WALLS.  YOU HAVE A TEACHER THAT WILL GO TO BAT FOR YOU AND DO WHATEVER IS NECESSARY.  KEEP THIS IN MIND AS YOU MAKE THE DECISION TO JOIN THE FFA OR NOT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1892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THAT’S ALL FOLKS!!!!!!!!!!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5026" y="1609725"/>
            <a:ext cx="2723348" cy="4846638"/>
          </a:xfrm>
        </p:spPr>
      </p:pic>
    </p:spTree>
    <p:extLst>
      <p:ext uri="{BB962C8B-B14F-4D97-AF65-F5344CB8AC3E}">
        <p14:creationId xmlns:p14="http://schemas.microsoft.com/office/powerpoint/2010/main" val="1417501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Mrs. Liz Flanagan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2700" y="1600200"/>
            <a:ext cx="4058300" cy="2133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8135" y="3703163"/>
            <a:ext cx="1732961" cy="308081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1096" y="3703163"/>
            <a:ext cx="2505204" cy="307846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8100" y="1592344"/>
            <a:ext cx="4648200" cy="251695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8100" y="3703163"/>
            <a:ext cx="4648200" cy="310517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8100" y="1589987"/>
            <a:ext cx="4648200" cy="2440267"/>
          </a:xfrm>
          <a:prstGeom prst="rect">
            <a:avLst/>
          </a:prstGeom>
        </p:spPr>
      </p:pic>
      <p:pic>
        <p:nvPicPr>
          <p:cNvPr id="9" name="Content Placeholder 8"/>
          <p:cNvPicPr>
            <a:picLocks noGrp="1" noChangeAspect="1"/>
          </p:cNvPicPr>
          <p:nvPr>
            <p:ph idx="1"/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00200"/>
            <a:ext cx="3942700" cy="5280338"/>
          </a:xfrm>
        </p:spPr>
      </p:pic>
    </p:spTree>
    <p:extLst>
      <p:ext uri="{BB962C8B-B14F-4D97-AF65-F5344CB8AC3E}">
        <p14:creationId xmlns:p14="http://schemas.microsoft.com/office/powerpoint/2010/main" val="3700224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3657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MS. Mary Jean Hall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76400"/>
            <a:ext cx="4846638" cy="5105400"/>
          </a:xfr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7200" y="3200276"/>
            <a:ext cx="4874323" cy="365772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7200" y="0"/>
            <a:ext cx="4846638" cy="403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9997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3657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Mr. Bryan Cole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1200"/>
            <a:ext cx="3989065" cy="4876800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0500" y="0"/>
            <a:ext cx="4191000" cy="4191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9065" y="2971799"/>
            <a:ext cx="4202435" cy="3895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1116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Mr. jerry Johnson</a:t>
            </a:r>
            <a:endParaRPr lang="en-US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1" y="1421719"/>
            <a:ext cx="4146993" cy="3472666"/>
          </a:xfr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2400" y="1421719"/>
            <a:ext cx="4191000" cy="543423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0" y="4495800"/>
            <a:ext cx="3953609" cy="236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2241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Career Development events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defRPr/>
            </a:pPr>
            <a:r>
              <a:rPr lang="en-US" sz="3600" dirty="0">
                <a:solidFill>
                  <a:schemeClr val="accent2">
                    <a:lumMod val="75000"/>
                  </a:schemeClr>
                </a:solidFill>
              </a:rPr>
              <a:t>EACH YEAR THE COVINGTON FFA PARTICIPATES IN NUMEROUS CAREER DEVELOPMENT EVENTS (CDE’S) OR CONTEST</a:t>
            </a:r>
          </a:p>
          <a:p>
            <a:pPr>
              <a:defRPr/>
            </a:pPr>
            <a:r>
              <a:rPr lang="en-US" sz="3600" dirty="0">
                <a:solidFill>
                  <a:schemeClr val="accent2">
                    <a:lumMod val="75000"/>
                  </a:schemeClr>
                </a:solidFill>
              </a:rPr>
              <a:t>MR. JOHNSON HAS BEEN KNOWN TO HELP THOSE WHO HELP THEMSELVES BY PARTICIPATING IN THESE CONTEST (HINT, HINT, WINK, WINK)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5478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pulent">
  <a:themeElements>
    <a:clrScheme name="Opulent">
      <a:dk1>
        <a:sysClr val="windowText" lastClr="000000"/>
      </a:dk1>
      <a:lt1>
        <a:sysClr val="window" lastClr="FFFFFF"/>
      </a:lt1>
      <a:dk2>
        <a:srgbClr val="B13F9A"/>
      </a:dk2>
      <a:lt2>
        <a:srgbClr val="F4E7ED"/>
      </a:lt2>
      <a:accent1>
        <a:srgbClr val="B83D68"/>
      </a:accent1>
      <a:accent2>
        <a:srgbClr val="AC66BB"/>
      </a:accent2>
      <a:accent3>
        <a:srgbClr val="DE6C36"/>
      </a:accent3>
      <a:accent4>
        <a:srgbClr val="F9B639"/>
      </a:accent4>
      <a:accent5>
        <a:srgbClr val="CF6DA4"/>
      </a:accent5>
      <a:accent6>
        <a:srgbClr val="FA8D3D"/>
      </a:accent6>
      <a:hlink>
        <a:srgbClr val="FFDE66"/>
      </a:hlink>
      <a:folHlink>
        <a:srgbClr val="D490C5"/>
      </a:folHlink>
    </a:clrScheme>
    <a:fontScheme name="Opulent">
      <a:majorFont>
        <a:latin typeface="Trebuchet MS"/>
        <a:ea typeface=""/>
        <a:cs typeface=""/>
        <a:font script="Jpan" typeface="HG丸ｺﾞｼｯｸM-PRO"/>
        <a:font script="Hang" typeface="HY그래픽M"/>
        <a:font script="Hans" typeface="黑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pulent">
      <a:fillStyleLst>
        <a:solidFill>
          <a:schemeClr val="phClr"/>
        </a:solidFill>
        <a:gradFill rotWithShape="1">
          <a:gsLst>
            <a:gs pos="0">
              <a:schemeClr val="phClr">
                <a:tint val="15000"/>
                <a:satMod val="250000"/>
              </a:schemeClr>
            </a:gs>
            <a:gs pos="49000">
              <a:schemeClr val="phClr">
                <a:tint val="50000"/>
                <a:satMod val="200000"/>
              </a:schemeClr>
            </a:gs>
            <a:gs pos="49100">
              <a:schemeClr val="phClr">
                <a:tint val="64000"/>
                <a:satMod val="160000"/>
              </a:schemeClr>
            </a:gs>
            <a:gs pos="92000">
              <a:schemeClr val="phClr">
                <a:tint val="50000"/>
                <a:satMod val="200000"/>
              </a:schemeClr>
            </a:gs>
            <a:gs pos="100000">
              <a:schemeClr val="phClr">
                <a:tint val="43000"/>
                <a:satMod val="19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4000"/>
              </a:schemeClr>
            </a:gs>
            <a:gs pos="49000">
              <a:schemeClr val="phClr">
                <a:tint val="96000"/>
                <a:shade val="84000"/>
                <a:satMod val="110000"/>
              </a:schemeClr>
            </a:gs>
            <a:gs pos="49100">
              <a:schemeClr val="phClr">
                <a:shade val="55000"/>
                <a:satMod val="150000"/>
              </a:schemeClr>
            </a:gs>
            <a:gs pos="92000">
              <a:schemeClr val="phClr">
                <a:tint val="98000"/>
                <a:shade val="90000"/>
                <a:satMod val="128000"/>
              </a:schemeClr>
            </a:gs>
            <a:gs pos="100000">
              <a:schemeClr val="phClr">
                <a:tint val="90000"/>
                <a:shade val="97000"/>
                <a:satMod val="128000"/>
              </a:schemeClr>
            </a:gs>
          </a:gsLst>
          <a:lin ang="5400000" scaled="1"/>
        </a:gradFill>
      </a:fillStyleLst>
      <a:lnStyleLst>
        <a:ln w="11430" cap="flat" cmpd="sng" algn="ctr">
          <a:solidFill>
            <a:schemeClr val="phClr"/>
          </a:solidFill>
          <a:prstDash val="solid"/>
        </a:ln>
        <a:ln w="40000" cap="flat" cmpd="sng" algn="ctr">
          <a:solidFill>
            <a:schemeClr val="phClr"/>
          </a:solidFill>
          <a:prstDash val="solid"/>
        </a:ln>
        <a:ln w="31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chemeClr val="phClr">
                <a:shade val="30000"/>
                <a:satMod val="150000"/>
                <a:alpha val="38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500000"/>
            </a:lightRig>
          </a:scene3d>
          <a:sp3d extrusionH="127000" prstMaterial="powder">
            <a:bevelT w="50800" h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80000"/>
              </a:schemeClr>
              <a:schemeClr val="phClr">
                <a:tint val="500"/>
                <a:satMod val="150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897f5e7a-2963-40f9-ba7c-6d676184e94f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3240A07FC473840BAEB32D26A66EF9B" ma:contentTypeVersion="18" ma:contentTypeDescription="Create a new document." ma:contentTypeScope="" ma:versionID="c04175cac364d4c412b0486d5ad88a02">
  <xsd:schema xmlns:xsd="http://www.w3.org/2001/XMLSchema" xmlns:xs="http://www.w3.org/2001/XMLSchema" xmlns:p="http://schemas.microsoft.com/office/2006/metadata/properties" xmlns:ns3="004ce7f2-ff24-4f94-bb8f-ab4973ab736b" xmlns:ns4="897f5e7a-2963-40f9-ba7c-6d676184e94f" targetNamespace="http://schemas.microsoft.com/office/2006/metadata/properties" ma:root="true" ma:fieldsID="13c05eb13646154a1c1ef1ab3ed0ee57" ns3:_="" ns4:_="">
    <xsd:import namespace="004ce7f2-ff24-4f94-bb8f-ab4973ab736b"/>
    <xsd:import namespace="897f5e7a-2963-40f9-ba7c-6d676184e94f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AutoTags" minOccurs="0"/>
                <xsd:element ref="ns4:MediaServiceGenerationTime" minOccurs="0"/>
                <xsd:element ref="ns4:MediaServiceEventHashCode" minOccurs="0"/>
                <xsd:element ref="ns4:MediaServiceDateTaken" minOccurs="0"/>
                <xsd:element ref="ns4:MediaServiceOCR" minOccurs="0"/>
                <xsd:element ref="ns4:MediaServiceLocation" minOccurs="0"/>
                <xsd:element ref="ns4:MediaServiceAutoKeyPoints" minOccurs="0"/>
                <xsd:element ref="ns4:MediaServiceKeyPoints" minOccurs="0"/>
                <xsd:element ref="ns4:MediaLengthInSeconds" minOccurs="0"/>
                <xsd:element ref="ns4:_activity" minOccurs="0"/>
                <xsd:element ref="ns4:MediaServiceObjectDetectorVersions" minOccurs="0"/>
                <xsd:element ref="ns4:MediaServiceSystemTags" minOccurs="0"/>
                <xsd:element ref="ns4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04ce7f2-ff24-4f94-bb8f-ab4973ab736b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Sharing Hint Hash" ma:description="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97f5e7a-2963-40f9-ba7c-6d676184e94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1" nillable="true" ma:displayName="Length (seconds)" ma:internalName="MediaLengthInSeconds" ma:readOnly="true">
      <xsd:simpleType>
        <xsd:restriction base="dms:Unknown"/>
      </xsd:simpleType>
    </xsd:element>
    <xsd:element name="_activity" ma:index="22" nillable="true" ma:displayName="_activity" ma:hidden="true" ma:internalName="_activity">
      <xsd:simpleType>
        <xsd:restriction base="dms:Note"/>
      </xsd:simpleType>
    </xsd:element>
    <xsd:element name="MediaServiceObjectDetectorVersions" ma:index="23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ystemTags" ma:index="24" nillable="true" ma:displayName="MediaServiceSystemTags" ma:hidden="true" ma:internalName="MediaServiceSystemTags" ma:readOnly="true">
      <xsd:simpleType>
        <xsd:restriction base="dms:Note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431BAF2C-541F-48E5-8751-D8DB804F9014}">
  <ds:schemaRefs>
    <ds:schemaRef ds:uri="http://schemas.microsoft.com/office/infopath/2007/PartnerControls"/>
    <ds:schemaRef ds:uri="http://purl.org/dc/elements/1.1/"/>
    <ds:schemaRef ds:uri="http://schemas.microsoft.com/office/2006/metadata/properties"/>
    <ds:schemaRef ds:uri="897f5e7a-2963-40f9-ba7c-6d676184e94f"/>
    <ds:schemaRef ds:uri="004ce7f2-ff24-4f94-bb8f-ab4973ab736b"/>
    <ds:schemaRef ds:uri="http://schemas.microsoft.com/office/2006/documentManagement/types"/>
    <ds:schemaRef ds:uri="http://schemas.openxmlformats.org/package/2006/metadata/core-properties"/>
    <ds:schemaRef ds:uri="http://purl.org/dc/dcmitype/"/>
    <ds:schemaRef ds:uri="http://www.w3.org/XML/1998/namespace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D9E44DC3-17BE-4D36-8E06-07C74BD1F26A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9648DA51-42AB-4846-B818-A2352D3F570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04ce7f2-ff24-4f94-bb8f-ab4973ab736b"/>
    <ds:schemaRef ds:uri="897f5e7a-2963-40f9-ba7c-6d676184e94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Opulent</Template>
  <TotalTime>3605</TotalTime>
  <Words>1109</Words>
  <Application>Microsoft Office PowerPoint</Application>
  <PresentationFormat>On-screen Show (4:3)</PresentationFormat>
  <Paragraphs>133</Paragraphs>
  <Slides>41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47" baseType="lpstr">
      <vt:lpstr>Arial Rounded MT Bold</vt:lpstr>
      <vt:lpstr>Calibri</vt:lpstr>
      <vt:lpstr>Trebuchet MS</vt:lpstr>
      <vt:lpstr>Wingdings</vt:lpstr>
      <vt:lpstr>Wingdings 2</vt:lpstr>
      <vt:lpstr>Opulent</vt:lpstr>
      <vt:lpstr>Why Be Active in the Covington FFA? 2024-2025</vt:lpstr>
      <vt:lpstr>PowerPoint Presentation</vt:lpstr>
      <vt:lpstr>2024-2025 Covington FFA Officers</vt:lpstr>
      <vt:lpstr>COVINGTON ffa aDVISORS</vt:lpstr>
      <vt:lpstr>Mrs. Liz Flanagan</vt:lpstr>
      <vt:lpstr>MS. Mary Jean Hall</vt:lpstr>
      <vt:lpstr>Mr. Bryan Cole</vt:lpstr>
      <vt:lpstr>Mr. jerry Johnson</vt:lpstr>
      <vt:lpstr>Career Development events</vt:lpstr>
      <vt:lpstr>CDE’s</vt:lpstr>
      <vt:lpstr>faLL cde’S FOR COVINGTON FFA</vt:lpstr>
      <vt:lpstr>Fall cde’S</vt:lpstr>
      <vt:lpstr>FALL CDE’s</vt:lpstr>
      <vt:lpstr>Winter CDE’s</vt:lpstr>
      <vt:lpstr>FALL CDE’s</vt:lpstr>
      <vt:lpstr>Winter CDES</vt:lpstr>
      <vt:lpstr>WINTER CDE’s</vt:lpstr>
      <vt:lpstr>Winter CDE’s</vt:lpstr>
      <vt:lpstr>SPRING CDE’s</vt:lpstr>
      <vt:lpstr>SPRING CDE’S</vt:lpstr>
      <vt:lpstr>Spring cde’s</vt:lpstr>
      <vt:lpstr>SPRING CDE’s</vt:lpstr>
      <vt:lpstr>NEW CDE’s</vt:lpstr>
      <vt:lpstr>Leadership Activities</vt:lpstr>
      <vt:lpstr>Leadership activities</vt:lpstr>
      <vt:lpstr>NATIONAL FFA CONVENTION</vt:lpstr>
      <vt:lpstr>State FFA Convention</vt:lpstr>
      <vt:lpstr>CAMP CLEMENTS 2023</vt:lpstr>
      <vt:lpstr>CAMP CLEMENTS Past</vt:lpstr>
      <vt:lpstr>Impact Leadership conference</vt:lpstr>
      <vt:lpstr>Livestock showing</vt:lpstr>
      <vt:lpstr>Livestock showing</vt:lpstr>
      <vt:lpstr>Fun activities</vt:lpstr>
      <vt:lpstr>FUN Activities</vt:lpstr>
      <vt:lpstr>FUN ACTIVITIES</vt:lpstr>
      <vt:lpstr>Ffa Week Activities</vt:lpstr>
      <vt:lpstr>FFA WEEK</vt:lpstr>
      <vt:lpstr>Final thoughts</vt:lpstr>
      <vt:lpstr>Fun Activities</vt:lpstr>
      <vt:lpstr>Final Thoughts</vt:lpstr>
      <vt:lpstr>THAT’S ALL FOLKS!!!!!!!!!!</vt:lpstr>
    </vt:vector>
  </TitlesOfParts>
  <Company>Hewlett-Packard Company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Why join the covington ffa? 2013-2014</dc:title>
  <dc:creator>Jerry Johnson</dc:creator>
  <cp:lastModifiedBy>Jeremiah Johnson</cp:lastModifiedBy>
  <cp:revision>126</cp:revision>
  <dcterms:created xsi:type="dcterms:W3CDTF">2013-08-06T12:20:49Z</dcterms:created>
  <dcterms:modified xsi:type="dcterms:W3CDTF">2024-08-14T19:52:38Z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0x010100A3240A07FC473840BAEB32D26A66EF9B</vt:lpwstr>
  </property>
</Properties>
</file>