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46"/>
  </p:notesMasterIdLst>
  <p:sldIdLst>
    <p:sldId id="256" r:id="rId5"/>
    <p:sldId id="306" r:id="rId6"/>
    <p:sldId id="257" r:id="rId7"/>
    <p:sldId id="289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92" r:id="rId17"/>
    <p:sldId id="310" r:id="rId18"/>
    <p:sldId id="267" r:id="rId19"/>
    <p:sldId id="305" r:id="rId20"/>
    <p:sldId id="313" r:id="rId21"/>
    <p:sldId id="296" r:id="rId22"/>
    <p:sldId id="269" r:id="rId23"/>
    <p:sldId id="297" r:id="rId24"/>
    <p:sldId id="300" r:id="rId25"/>
    <p:sldId id="311" r:id="rId26"/>
    <p:sldId id="290" r:id="rId27"/>
    <p:sldId id="272" r:id="rId28"/>
    <p:sldId id="273" r:id="rId29"/>
    <p:sldId id="307" r:id="rId30"/>
    <p:sldId id="308" r:id="rId31"/>
    <p:sldId id="309" r:id="rId32"/>
    <p:sldId id="303" r:id="rId33"/>
    <p:sldId id="286" r:id="rId34"/>
    <p:sldId id="287" r:id="rId35"/>
    <p:sldId id="304" r:id="rId36"/>
    <p:sldId id="277" r:id="rId37"/>
    <p:sldId id="278" r:id="rId38"/>
    <p:sldId id="285" r:id="rId39"/>
    <p:sldId id="279" r:id="rId40"/>
    <p:sldId id="284" r:id="rId41"/>
    <p:sldId id="280" r:id="rId42"/>
    <p:sldId id="281" r:id="rId43"/>
    <p:sldId id="282" r:id="rId44"/>
    <p:sldId id="283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C8A13-0D4C-4025-A94F-BE5BCAB18C1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B4266-7A67-44CE-87FB-D9A012DD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6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B4266-7A67-44CE-87FB-D9A012DDE8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35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B4266-7A67-44CE-87FB-D9A012DDE8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30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B4266-7A67-44CE-87FB-D9A012DDE8F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2571DCE-ECCF-49BC-937F-EEEDBB008BE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02571DCE-ECCF-49BC-937F-EEEDBB008BE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2571DCE-ECCF-49BC-937F-EEEDBB008BE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2571DCE-ECCF-49BC-937F-EEEDBB008BE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2571DCE-ECCF-49BC-937F-EEEDBB008BE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g"/><Relationship Id="rId10" Type="http://schemas.openxmlformats.org/officeDocument/2006/relationships/image" Target="../media/image80.jpg"/><Relationship Id="rId4" Type="http://schemas.openxmlformats.org/officeDocument/2006/relationships/image" Target="../media/image74.jpg"/><Relationship Id="rId9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Why Be Active in the Covington FFA?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2023-2024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Mr. Johnson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Covington Ag Department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00250"/>
            <a:ext cx="226695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52800"/>
            <a:ext cx="5334000" cy="34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6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CDE’s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accent2"/>
                </a:solidFill>
              </a:rPr>
              <a:t>Here are a list of the Competitions that we are competing in for the 2023-2024 School Year.</a:t>
            </a:r>
          </a:p>
          <a:p>
            <a:endParaRPr lang="en-US" sz="2500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43840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9436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faLL</a:t>
            </a:r>
            <a:r>
              <a:rPr lang="en-US" dirty="0" smtClean="0"/>
              <a:t> </a:t>
            </a:r>
            <a:r>
              <a:rPr lang="en-US" dirty="0" err="1" smtClean="0"/>
              <a:t>cde’S</a:t>
            </a:r>
            <a:r>
              <a:rPr lang="en-US" dirty="0" smtClean="0"/>
              <a:t> FOR COVINGTON FFA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239000" cy="53889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SOIL JUDGING- (LEXINGTON SEP </a:t>
            </a:r>
            <a:r>
              <a:rPr lang="en-US" dirty="0" smtClean="0">
                <a:solidFill>
                  <a:schemeClr val="accent2"/>
                </a:solidFill>
              </a:rPr>
              <a:t>19th, Milan Oct 3rd, STATE </a:t>
            </a:r>
            <a:r>
              <a:rPr lang="en-US" dirty="0">
                <a:solidFill>
                  <a:schemeClr val="accent2"/>
                </a:solidFill>
              </a:rPr>
              <a:t>IS </a:t>
            </a:r>
            <a:r>
              <a:rPr lang="en-US" dirty="0" smtClean="0">
                <a:solidFill>
                  <a:schemeClr val="accent2"/>
                </a:solidFill>
              </a:rPr>
              <a:t>OCT 16th at Middle TN) </a:t>
            </a:r>
          </a:p>
          <a:p>
            <a:r>
              <a:rPr lang="en-US" dirty="0">
                <a:solidFill>
                  <a:schemeClr val="accent2"/>
                </a:solidFill>
              </a:rPr>
              <a:t>HORSE JUDGING- (Regional Sept </a:t>
            </a:r>
            <a:r>
              <a:rPr lang="en-US" dirty="0" smtClean="0">
                <a:solidFill>
                  <a:schemeClr val="accent2"/>
                </a:solidFill>
              </a:rPr>
              <a:t>18</a:t>
            </a:r>
            <a:r>
              <a:rPr lang="en-US" baseline="30000" dirty="0" smtClean="0">
                <a:solidFill>
                  <a:schemeClr val="accent2"/>
                </a:solidFill>
              </a:rPr>
              <a:t>th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at UTM MTSU STATE NOV </a:t>
            </a:r>
            <a:r>
              <a:rPr lang="en-US" dirty="0" smtClean="0">
                <a:solidFill>
                  <a:schemeClr val="accent2"/>
                </a:solidFill>
              </a:rPr>
              <a:t>14</a:t>
            </a:r>
            <a:r>
              <a:rPr lang="en-US" baseline="30000" dirty="0" smtClean="0">
                <a:solidFill>
                  <a:schemeClr val="accent2"/>
                </a:solidFill>
              </a:rPr>
              <a:t>th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</a:p>
          <a:p>
            <a:r>
              <a:rPr lang="en-US" dirty="0">
                <a:solidFill>
                  <a:schemeClr val="accent2"/>
                </a:solidFill>
              </a:rPr>
              <a:t>AG </a:t>
            </a:r>
            <a:r>
              <a:rPr lang="en-US" dirty="0" smtClean="0">
                <a:solidFill>
                  <a:schemeClr val="accent2"/>
                </a:solidFill>
              </a:rPr>
              <a:t>SALES and Marketing Plan-(October 19th at Jackson; State at Gatlinburg)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LIVESTOCK </a:t>
            </a:r>
            <a:r>
              <a:rPr lang="en-US" dirty="0">
                <a:solidFill>
                  <a:schemeClr val="accent2"/>
                </a:solidFill>
              </a:rPr>
              <a:t>JUDGING- (REGIONAL </a:t>
            </a:r>
            <a:r>
              <a:rPr lang="en-US" dirty="0" smtClean="0">
                <a:solidFill>
                  <a:schemeClr val="accent2"/>
                </a:solidFill>
              </a:rPr>
              <a:t>NOV 7th, </a:t>
            </a:r>
            <a:r>
              <a:rPr lang="en-US" dirty="0">
                <a:solidFill>
                  <a:schemeClr val="accent2"/>
                </a:solidFill>
              </a:rPr>
              <a:t>PARSONS </a:t>
            </a:r>
            <a:r>
              <a:rPr lang="en-US" dirty="0" smtClean="0">
                <a:solidFill>
                  <a:schemeClr val="accent2"/>
                </a:solidFill>
              </a:rPr>
              <a:t>NOV </a:t>
            </a:r>
            <a:r>
              <a:rPr lang="en-US" dirty="0">
                <a:solidFill>
                  <a:schemeClr val="accent2"/>
                </a:solidFill>
              </a:rPr>
              <a:t>9</a:t>
            </a:r>
            <a:r>
              <a:rPr lang="en-US" dirty="0" smtClean="0">
                <a:solidFill>
                  <a:schemeClr val="accent2"/>
                </a:solidFill>
              </a:rPr>
              <a:t>th</a:t>
            </a:r>
            <a:r>
              <a:rPr lang="en-US" dirty="0">
                <a:solidFill>
                  <a:schemeClr val="accent2"/>
                </a:solidFill>
              </a:rPr>
              <a:t>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PARLIAMENTARY PROCEDURE/OPENING AND CLOSING- (MUNFORD Nov 15</a:t>
            </a:r>
            <a:r>
              <a:rPr lang="en-US" baseline="30000" dirty="0" smtClean="0">
                <a:solidFill>
                  <a:schemeClr val="accent2"/>
                </a:solidFill>
              </a:rPr>
              <a:t>th,</a:t>
            </a:r>
            <a:r>
              <a:rPr lang="en-US" dirty="0" smtClean="0">
                <a:solidFill>
                  <a:schemeClr val="accent2"/>
                </a:solidFill>
              </a:rPr>
              <a:t> Dyersburg High DEC 5th and 7th)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76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181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Fall </a:t>
            </a:r>
            <a:r>
              <a:rPr lang="en-US" dirty="0" err="1" smtClean="0"/>
              <a:t>cde’S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3533774"/>
            <a:ext cx="4238625" cy="332422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Marketing Plan: 4</a:t>
            </a:r>
            <a:r>
              <a:rPr lang="en-US" baseline="30000" dirty="0" smtClean="0"/>
              <a:t>th</a:t>
            </a:r>
            <a:r>
              <a:rPr lang="en-US" dirty="0" smtClean="0"/>
              <a:t> in West TN</a:t>
            </a:r>
          </a:p>
          <a:p>
            <a:r>
              <a:rPr lang="en-US" dirty="0" smtClean="0"/>
              <a:t>Ag Sales: 5</a:t>
            </a:r>
            <a:r>
              <a:rPr lang="en-US" baseline="30000" dirty="0" smtClean="0"/>
              <a:t>th</a:t>
            </a:r>
            <a:r>
              <a:rPr lang="en-US" dirty="0" smtClean="0"/>
              <a:t> in West TN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590799"/>
            <a:ext cx="5943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CDE’s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981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Livestock Judging:9</a:t>
            </a:r>
            <a:r>
              <a:rPr lang="en-US" baseline="30000" dirty="0" smtClean="0"/>
              <a:t>th</a:t>
            </a:r>
            <a:r>
              <a:rPr lang="en-US" dirty="0" smtClean="0"/>
              <a:t> in West TN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24815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Soil Judging: 2022 State Champions; 31</a:t>
            </a:r>
            <a:r>
              <a:rPr lang="en-US" baseline="30000" dirty="0" smtClean="0"/>
              <a:t>st</a:t>
            </a:r>
            <a:r>
              <a:rPr lang="en-US" dirty="0" smtClean="0"/>
              <a:t> in the Nation out of 105 teams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962400"/>
            <a:ext cx="3776576" cy="26670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59" y="3733800"/>
            <a:ext cx="4544484" cy="3408363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59" y="5862"/>
            <a:ext cx="454448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1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CDE’s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14043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Horse Judging: 7</a:t>
            </a:r>
            <a:r>
              <a:rPr lang="en-US" baseline="30000" dirty="0" smtClean="0"/>
              <a:t>th</a:t>
            </a:r>
            <a:r>
              <a:rPr lang="en-US" dirty="0" smtClean="0"/>
              <a:t> in West</a:t>
            </a:r>
          </a:p>
          <a:p>
            <a:r>
              <a:rPr lang="en-US" dirty="0" err="1" smtClean="0"/>
              <a:t>Tn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343400"/>
            <a:ext cx="121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Parliamentary Procedure: 8</a:t>
            </a:r>
            <a:r>
              <a:rPr lang="en-US" baseline="30000" dirty="0" smtClean="0"/>
              <a:t>th</a:t>
            </a:r>
            <a:r>
              <a:rPr lang="en-US" dirty="0" smtClean="0"/>
              <a:t> in West TN.  CCM: 8</a:t>
            </a:r>
            <a:r>
              <a:rPr lang="en-US" baseline="30000" dirty="0" smtClean="0"/>
              <a:t>th</a:t>
            </a:r>
            <a:r>
              <a:rPr lang="en-US" dirty="0" smtClean="0"/>
              <a:t> in West TN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33400"/>
            <a:ext cx="4826000" cy="3733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46" y="3352800"/>
            <a:ext cx="4673600" cy="350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351818"/>
            <a:ext cx="4175369" cy="350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 CDE’s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AG COMMUNICATONS and AG ISSUES-UTM (Jan 23</a:t>
            </a:r>
            <a:r>
              <a:rPr lang="en-US" baseline="30000" dirty="0" smtClean="0">
                <a:solidFill>
                  <a:schemeClr val="accent2"/>
                </a:solidFill>
              </a:rPr>
              <a:t>rd</a:t>
            </a:r>
            <a:r>
              <a:rPr lang="en-US" dirty="0" smtClean="0">
                <a:solidFill>
                  <a:schemeClr val="accent2"/>
                </a:solidFill>
              </a:rPr>
              <a:t> and 30th)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Prepared, Job Interview, FFA CREED and Extemporaneous Public Speaking-TRENTON (Feb 2nd CROCKETT COUNTY FEB 6th AND 8th)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AGRICULTURE MECHANICS-HAYWOOD COUNTY (MARCH 5th)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STATE AG MECHANICS IS April 26</a:t>
            </a:r>
            <a:r>
              <a:rPr lang="en-US" baseline="30000" dirty="0" smtClean="0">
                <a:solidFill>
                  <a:schemeClr val="accent2"/>
                </a:solidFill>
              </a:rPr>
              <a:t>th</a:t>
            </a:r>
            <a:r>
              <a:rPr lang="en-US" dirty="0" smtClean="0">
                <a:solidFill>
                  <a:schemeClr val="accent2"/>
                </a:solidFill>
              </a:rPr>
              <a:t> AT TENNESSEE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67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 CDE’s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4384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 Communications: 3</a:t>
            </a:r>
            <a:r>
              <a:rPr lang="en-US" baseline="30000" dirty="0" smtClean="0"/>
              <a:t>rd</a:t>
            </a:r>
            <a:r>
              <a:rPr lang="en-US" dirty="0" smtClean="0"/>
              <a:t> in West TN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76200"/>
            <a:ext cx="5436717" cy="361881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117" y="2192117"/>
            <a:ext cx="6197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 CDES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Prepared Public Speaking: 9</a:t>
            </a:r>
            <a:r>
              <a:rPr lang="en-US" baseline="30000" dirty="0" smtClean="0"/>
              <a:t>th</a:t>
            </a:r>
            <a:r>
              <a:rPr lang="en-US" dirty="0" smtClean="0"/>
              <a:t> in West TN</a:t>
            </a:r>
          </a:p>
          <a:p>
            <a:r>
              <a:rPr lang="en-US" dirty="0" smtClean="0"/>
              <a:t>FFA Creed: 9</a:t>
            </a:r>
            <a:r>
              <a:rPr lang="en-US" baseline="30000" dirty="0" smtClean="0"/>
              <a:t>th</a:t>
            </a:r>
            <a:r>
              <a:rPr lang="en-US" dirty="0" smtClean="0"/>
              <a:t> in West TN</a:t>
            </a:r>
          </a:p>
          <a:p>
            <a:r>
              <a:rPr lang="en-US" dirty="0" smtClean="0"/>
              <a:t>Job Interview: 9</a:t>
            </a:r>
            <a:r>
              <a:rPr lang="en-US" baseline="30000" dirty="0" smtClean="0"/>
              <a:t>th</a:t>
            </a:r>
            <a:r>
              <a:rPr lang="en-US" dirty="0" smtClean="0"/>
              <a:t> in West TN</a:t>
            </a:r>
          </a:p>
          <a:p>
            <a:r>
              <a:rPr lang="en-US" dirty="0" err="1" smtClean="0"/>
              <a:t>Extemp</a:t>
            </a:r>
            <a:r>
              <a:rPr lang="en-US" dirty="0" smtClean="0"/>
              <a:t> Speaking: 6</a:t>
            </a:r>
            <a:r>
              <a:rPr lang="en-US" baseline="30000" dirty="0" smtClean="0"/>
              <a:t>th</a:t>
            </a:r>
            <a:r>
              <a:rPr lang="en-US" dirty="0" smtClean="0"/>
              <a:t> in West TN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440430"/>
            <a:ext cx="5943600" cy="34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 CDE’s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6202" y="58674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Agriculture Mechanics: 2</a:t>
            </a:r>
            <a:r>
              <a:rPr lang="en-US" baseline="30000" dirty="0" smtClean="0"/>
              <a:t>nd</a:t>
            </a:r>
            <a:r>
              <a:rPr lang="en-US" dirty="0" smtClean="0"/>
              <a:t> in West TN (Lower) and 6th in West TN (Upper)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22970"/>
            <a:ext cx="5157372" cy="386802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3657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CDE’s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FLORICULTURE AND NURSERY-JACKSON STATE (APRIL 6th</a:t>
            </a:r>
            <a:r>
              <a:rPr lang="en-US" baseline="30000" dirty="0" smtClean="0">
                <a:solidFill>
                  <a:schemeClr val="accent2"/>
                </a:solidFill>
              </a:rPr>
              <a:t>TH</a:t>
            </a:r>
            <a:r>
              <a:rPr lang="en-US" dirty="0" smtClean="0">
                <a:solidFill>
                  <a:schemeClr val="accent2"/>
                </a:solidFill>
              </a:rPr>
              <a:t>) STATE @ TENNESSEE TECH (APRIL 11</a:t>
            </a:r>
            <a:r>
              <a:rPr lang="en-US" baseline="30000" dirty="0" smtClean="0">
                <a:solidFill>
                  <a:schemeClr val="accent2"/>
                </a:solidFill>
              </a:rPr>
              <a:t>TH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</a:p>
          <a:p>
            <a:r>
              <a:rPr lang="en-US" dirty="0">
                <a:solidFill>
                  <a:schemeClr val="accent2"/>
                </a:solidFill>
              </a:rPr>
              <a:t>POULTRY JUDGING- (REGIONAL </a:t>
            </a:r>
            <a:r>
              <a:rPr lang="en-US" dirty="0" smtClean="0">
                <a:solidFill>
                  <a:schemeClr val="accent2"/>
                </a:solidFill>
              </a:rPr>
              <a:t>April </a:t>
            </a:r>
            <a:r>
              <a:rPr lang="en-US" dirty="0">
                <a:solidFill>
                  <a:schemeClr val="accent2"/>
                </a:solidFill>
              </a:rPr>
              <a:t>4</a:t>
            </a:r>
            <a:r>
              <a:rPr lang="en-US" baseline="30000" dirty="0" smtClean="0">
                <a:solidFill>
                  <a:schemeClr val="accent2"/>
                </a:solidFill>
              </a:rPr>
              <a:t>th</a:t>
            </a:r>
            <a:r>
              <a:rPr lang="en-US" dirty="0" smtClean="0">
                <a:solidFill>
                  <a:schemeClr val="accent2"/>
                </a:solidFill>
              </a:rPr>
              <a:t>, </a:t>
            </a:r>
            <a:r>
              <a:rPr lang="en-US" dirty="0">
                <a:solidFill>
                  <a:schemeClr val="accent2"/>
                </a:solidFill>
              </a:rPr>
              <a:t>STATE IS APRIL </a:t>
            </a:r>
            <a:r>
              <a:rPr lang="en-US" dirty="0" smtClean="0">
                <a:solidFill>
                  <a:schemeClr val="accent2"/>
                </a:solidFill>
              </a:rPr>
              <a:t>11</a:t>
            </a:r>
            <a:r>
              <a:rPr lang="en-US" baseline="30000" dirty="0" smtClean="0">
                <a:solidFill>
                  <a:schemeClr val="accent2"/>
                </a:solidFill>
              </a:rPr>
              <a:t>th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@ Tennessee Tech)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FORESTRY-FORT PILLOW (APRIL 27th) STATE AT CAMP CLEMENTS (JUNE 2-3)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FOOD SCIENCE, DAIRY FOODS, AND MEATS (State Convention 2023)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ENVIRONMENTAL AND NATURAL RESOURCES MANAGEMENT AND AGRONOMY-JUNE 3rd AT CAMP CLEMENTS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1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883862" cy="6781800"/>
          </a:xfrm>
        </p:spPr>
      </p:pic>
    </p:spTree>
    <p:extLst>
      <p:ext uri="{BB962C8B-B14F-4D97-AF65-F5344CB8AC3E}">
        <p14:creationId xmlns:p14="http://schemas.microsoft.com/office/powerpoint/2010/main" val="278335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CDE’S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1488179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Poultry: 2022  West TN Champions 4</a:t>
            </a:r>
            <a:r>
              <a:rPr lang="en-US" baseline="30000" dirty="0" smtClean="0"/>
              <a:t>th</a:t>
            </a:r>
            <a:r>
              <a:rPr lang="en-US" dirty="0" smtClean="0"/>
              <a:t> in State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1910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Dairy Foods: 2022 TN State Runner Up, West TN Milk Champions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-25842"/>
            <a:ext cx="4074015" cy="407401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861984"/>
            <a:ext cx="3273915" cy="2957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04" y="3962399"/>
            <a:ext cx="2866395" cy="28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6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</a:t>
            </a:r>
            <a:r>
              <a:rPr lang="en-US" dirty="0" err="1" smtClean="0"/>
              <a:t>cde’s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7526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Food Science: West TN Regional Winner, 7</a:t>
            </a:r>
            <a:r>
              <a:rPr lang="en-US" baseline="30000" dirty="0" smtClean="0"/>
              <a:t>th</a:t>
            </a:r>
            <a:r>
              <a:rPr lang="en-US" dirty="0" smtClean="0"/>
              <a:t> in State 2022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44958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Forestry: 7</a:t>
            </a:r>
            <a:r>
              <a:rPr lang="en-US" baseline="30000" dirty="0" smtClean="0"/>
              <a:t>th</a:t>
            </a:r>
            <a:r>
              <a:rPr lang="en-US" dirty="0" smtClean="0"/>
              <a:t> in West TN 2022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-1482"/>
            <a:ext cx="4252119" cy="425211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3886200"/>
            <a:ext cx="4252119" cy="299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181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SPRING CDE’s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6400800" cy="3733800"/>
          </a:xfrm>
        </p:spPr>
        <p:txBody>
          <a:bodyPr/>
          <a:lstStyle/>
          <a:p>
            <a:r>
              <a:rPr lang="en-US" dirty="0" smtClean="0"/>
              <a:t>Environmental and NRM: 4th in State 2022 West TN Champions</a:t>
            </a:r>
          </a:p>
          <a:p>
            <a:r>
              <a:rPr lang="en-US" dirty="0" smtClean="0"/>
              <a:t>Agronomy: 2022 State Champions Will compete this fall in Indianapolis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4724399" cy="2748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3547106"/>
            <a:ext cx="3408737" cy="340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7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NEW CDE’s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Ag Issues (Mrs. Flanagan)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743200"/>
            <a:ext cx="3733800" cy="356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MR. JOHNSON “THAT WAS WAY COOL DUDE…………………BUT, I AM NOT THE BIGGEST FFA COTNEST DOER.COM PERSON”  WHAT ELSE DOES FFA HAVE FOR ONE?</a:t>
            </a:r>
          </a:p>
          <a:p>
            <a:pPr>
              <a:defRPr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LETS LOOK AT LEADERSHIP ACTIVITES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78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5172384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NATIONAL FFA CONVENTION- INDIANAPOLIS, </a:t>
            </a:r>
            <a:r>
              <a:rPr lang="en-US" sz="2400" dirty="0" smtClean="0">
                <a:solidFill>
                  <a:schemeClr val="accent2"/>
                </a:solidFill>
              </a:rPr>
              <a:t>INDIANA (Oct 31-Nov 4)</a:t>
            </a:r>
            <a:endParaRPr lang="en-US" sz="2400" dirty="0" smtClean="0">
              <a:solidFill>
                <a:schemeClr val="accent2"/>
              </a:solidFill>
            </a:endParaRPr>
          </a:p>
          <a:p>
            <a:r>
              <a:rPr lang="en-US" sz="2400" dirty="0" smtClean="0">
                <a:solidFill>
                  <a:schemeClr val="accent2"/>
                </a:solidFill>
              </a:rPr>
              <a:t>STATE FFA CONVENTION-GATLINBURG, TENNESSEE (</a:t>
            </a:r>
            <a:r>
              <a:rPr lang="en-US" sz="2400" dirty="0" smtClean="0">
                <a:solidFill>
                  <a:schemeClr val="accent2"/>
                </a:solidFill>
              </a:rPr>
              <a:t>MARCH 23-27th)</a:t>
            </a:r>
            <a:endParaRPr lang="en-US" sz="2400" dirty="0" smtClean="0">
              <a:solidFill>
                <a:schemeClr val="accent2"/>
              </a:solidFill>
            </a:endParaRPr>
          </a:p>
          <a:p>
            <a:r>
              <a:rPr lang="en-US" sz="2400" dirty="0" smtClean="0">
                <a:solidFill>
                  <a:schemeClr val="accent2"/>
                </a:solidFill>
              </a:rPr>
              <a:t>CAMP CLEMENTS-(JUNE </a:t>
            </a:r>
            <a:r>
              <a:rPr lang="en-US" sz="2400" dirty="0" smtClean="0">
                <a:solidFill>
                  <a:schemeClr val="accent2"/>
                </a:solidFill>
              </a:rPr>
              <a:t>2024)</a:t>
            </a:r>
            <a:endParaRPr lang="en-US" sz="2400" dirty="0" smtClean="0">
              <a:solidFill>
                <a:schemeClr val="accent2"/>
              </a:solidFill>
            </a:endParaRPr>
          </a:p>
          <a:p>
            <a:r>
              <a:rPr lang="en-US" sz="2400" dirty="0" smtClean="0">
                <a:solidFill>
                  <a:schemeClr val="accent2"/>
                </a:solidFill>
              </a:rPr>
              <a:t>CHAPTER </a:t>
            </a:r>
            <a:r>
              <a:rPr lang="en-US" sz="2400" dirty="0" smtClean="0">
                <a:solidFill>
                  <a:schemeClr val="accent2"/>
                </a:solidFill>
              </a:rPr>
              <a:t>OFFICER RETREAT-</a:t>
            </a:r>
            <a:r>
              <a:rPr lang="en-US" sz="2400" dirty="0" smtClean="0">
                <a:solidFill>
                  <a:schemeClr val="accent2"/>
                </a:solidFill>
              </a:rPr>
              <a:t>(Lebanon, TN)</a:t>
            </a:r>
            <a:endParaRPr lang="en-US" sz="2400" dirty="0" smtClean="0">
              <a:solidFill>
                <a:schemeClr val="accent2"/>
              </a:solidFill>
            </a:endParaRPr>
          </a:p>
          <a:p>
            <a:r>
              <a:rPr lang="en-US" sz="2400" dirty="0" smtClean="0">
                <a:solidFill>
                  <a:schemeClr val="accent2"/>
                </a:solidFill>
              </a:rPr>
              <a:t>IMPACT LEADERSHIP CONFERENCE AT CAMP CLEMENTS (NOV 18</a:t>
            </a:r>
            <a:r>
              <a:rPr lang="en-US" sz="2400" baseline="30000" dirty="0" smtClean="0">
                <a:solidFill>
                  <a:schemeClr val="accent2"/>
                </a:solidFill>
              </a:rPr>
              <a:t>TH</a:t>
            </a:r>
            <a:r>
              <a:rPr lang="en-US" sz="2400" dirty="0" smtClean="0">
                <a:solidFill>
                  <a:schemeClr val="accent2"/>
                </a:solidFill>
              </a:rPr>
              <a:t> AND 19</a:t>
            </a:r>
            <a:r>
              <a:rPr lang="en-US" sz="2400" baseline="30000" dirty="0" smtClean="0">
                <a:solidFill>
                  <a:schemeClr val="accent2"/>
                </a:solidFill>
              </a:rPr>
              <a:t>th</a:t>
            </a:r>
            <a:r>
              <a:rPr lang="en-US" sz="2400" dirty="0">
                <a:solidFill>
                  <a:schemeClr val="accent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500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FFA CONVENTION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38100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" y="1495425"/>
            <a:ext cx="3810000" cy="285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" y="3981450"/>
            <a:ext cx="3834291" cy="2876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19" y="3886200"/>
            <a:ext cx="4365064" cy="2971799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18" y="1415256"/>
            <a:ext cx="4381164" cy="2928882"/>
          </a:xfrm>
        </p:spPr>
      </p:pic>
    </p:spTree>
    <p:extLst>
      <p:ext uri="{BB962C8B-B14F-4D97-AF65-F5344CB8AC3E}">
        <p14:creationId xmlns:p14="http://schemas.microsoft.com/office/powerpoint/2010/main" val="121480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FFA Convention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" y="1463040"/>
            <a:ext cx="3039035" cy="3251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5" y="3962400"/>
            <a:ext cx="3056965" cy="2804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3962400"/>
            <a:ext cx="3656278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" y="1463040"/>
            <a:ext cx="3657600" cy="2499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81" y="2362199"/>
            <a:ext cx="4537871" cy="453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5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 CLEMENTS 2023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56" y="1676400"/>
            <a:ext cx="7239000" cy="351770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559916"/>
            <a:ext cx="6019800" cy="22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6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 CLEMENTS Past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828"/>
            <a:ext cx="2895600" cy="28096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452828"/>
            <a:ext cx="5257800" cy="3486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2464"/>
            <a:ext cx="3656427" cy="2595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4133850"/>
            <a:ext cx="5317066" cy="272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958" y="1442615"/>
            <a:ext cx="5266442" cy="2876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957" y="4029075"/>
            <a:ext cx="532571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3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2023-2024 Covington FFA Officers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2266950" cy="2857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33600" y="1435545"/>
            <a:ext cx="5943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President=Sydnie True</a:t>
            </a:r>
          </a:p>
          <a:p>
            <a:r>
              <a:rPr lang="en-US" sz="3200" dirty="0" smtClean="0">
                <a:solidFill>
                  <a:schemeClr val="accent2"/>
                </a:solidFill>
              </a:rPr>
              <a:t>Vice-President= Dakota Greve, TJ Jones, Ethan </a:t>
            </a:r>
            <a:r>
              <a:rPr lang="en-US" sz="3200" dirty="0" err="1" smtClean="0">
                <a:solidFill>
                  <a:schemeClr val="accent2"/>
                </a:solidFill>
              </a:rPr>
              <a:t>Yarbro</a:t>
            </a:r>
            <a:endParaRPr lang="en-US" sz="3200" dirty="0" smtClean="0">
              <a:solidFill>
                <a:schemeClr val="accent2"/>
              </a:solidFill>
            </a:endParaRPr>
          </a:p>
          <a:p>
            <a:r>
              <a:rPr lang="en-US" sz="3200" dirty="0" smtClean="0">
                <a:solidFill>
                  <a:schemeClr val="accent2"/>
                </a:solidFill>
              </a:rPr>
              <a:t>Secretary= Erin Grisham</a:t>
            </a:r>
          </a:p>
          <a:p>
            <a:r>
              <a:rPr lang="en-US" sz="3200" dirty="0" smtClean="0">
                <a:solidFill>
                  <a:schemeClr val="accent2"/>
                </a:solidFill>
              </a:rPr>
              <a:t>Treasurer= Matthew </a:t>
            </a:r>
            <a:r>
              <a:rPr lang="en-US" sz="3200" dirty="0" err="1" smtClean="0">
                <a:solidFill>
                  <a:schemeClr val="accent2"/>
                </a:solidFill>
              </a:rPr>
              <a:t>Kurrus</a:t>
            </a:r>
            <a:endParaRPr lang="en-US" sz="3200" dirty="0" smtClean="0">
              <a:solidFill>
                <a:schemeClr val="accent2"/>
              </a:solidFill>
            </a:endParaRPr>
          </a:p>
          <a:p>
            <a:r>
              <a:rPr lang="en-US" sz="3200" dirty="0" smtClean="0">
                <a:solidFill>
                  <a:schemeClr val="accent2"/>
                </a:solidFill>
              </a:rPr>
              <a:t>Reporter= Baylea Walton</a:t>
            </a:r>
          </a:p>
          <a:p>
            <a:r>
              <a:rPr lang="en-US" sz="3200" dirty="0" smtClean="0">
                <a:solidFill>
                  <a:schemeClr val="accent2"/>
                </a:solidFill>
              </a:rPr>
              <a:t>Sentinel= Tristan Martin</a:t>
            </a:r>
          </a:p>
          <a:p>
            <a:r>
              <a:rPr lang="en-US" sz="3200" dirty="0" smtClean="0">
                <a:solidFill>
                  <a:schemeClr val="accent2"/>
                </a:solidFill>
              </a:rPr>
              <a:t>Chaplain= Connor Leland</a:t>
            </a:r>
          </a:p>
          <a:p>
            <a:endParaRPr lang="en-US" sz="3200" dirty="0" smtClean="0">
              <a:solidFill>
                <a:schemeClr val="accent2"/>
              </a:solidFill>
            </a:endParaRPr>
          </a:p>
          <a:p>
            <a:endParaRPr lang="en-US" sz="3200" dirty="0" smtClean="0">
              <a:solidFill>
                <a:schemeClr val="accent2"/>
              </a:solidFill>
            </a:endParaRPr>
          </a:p>
          <a:p>
            <a:endParaRPr lang="en-US" sz="32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 Leadership conference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6200"/>
            <a:ext cx="1114425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2437131"/>
            <a:ext cx="4085907" cy="408590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2011362"/>
            <a:ext cx="4846638" cy="48466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94" y="1450161"/>
            <a:ext cx="3567192" cy="3567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" y="3962399"/>
            <a:ext cx="4085286" cy="39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8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Livestock showing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“Mr. J, that was amazing……..truly amazing, you must be the most interesting man in the world with all those cool leadership stuff things you were saying.  I want to do something where I get dirty and have a lot of fun!!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Livestock Showing is your calling then.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Our chapter has one </a:t>
            </a:r>
            <a:r>
              <a:rPr lang="en-US" dirty="0">
                <a:solidFill>
                  <a:schemeClr val="accent2"/>
                </a:solidFill>
              </a:rPr>
              <a:t>of the stronger market lambs programs </a:t>
            </a:r>
            <a:r>
              <a:rPr lang="en-US" dirty="0" smtClean="0">
                <a:solidFill>
                  <a:schemeClr val="accent2"/>
                </a:solidFill>
              </a:rPr>
              <a:t>in West Tennessee as well as students who exhibit breeding sheep CHECK IT OUT!!!!!!!!!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AG BARN 2023-24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Livestock showing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21" y="3820477"/>
            <a:ext cx="5384679" cy="302888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5" y="1463040"/>
            <a:ext cx="5181600" cy="251793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477"/>
            <a:ext cx="3276600" cy="30685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65" y="990600"/>
            <a:ext cx="3218973" cy="299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1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</a:rPr>
              <a:t>“TOTALLY GNARLY…………BUT I PUT ON FOR MY CITY MR. J………NOT FOR THESE OTHER CATS….TELL ME SOME FUN ACTIVITES WHERE I CAN GET MY GROOVE ON.”</a:t>
            </a:r>
          </a:p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</a:rPr>
              <a:t>LETS TAKE A LOOK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5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BACK TO SCHOOL FUN </a:t>
            </a:r>
            <a:r>
              <a:rPr lang="en-US" sz="2400" dirty="0" smtClean="0">
                <a:solidFill>
                  <a:schemeClr val="accent2"/>
                </a:solidFill>
              </a:rPr>
              <a:t>ACTIVITY- Tailgate vs Brighton August 25th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MOVIE </a:t>
            </a:r>
            <a:r>
              <a:rPr lang="en-US" sz="2400" dirty="0" smtClean="0">
                <a:solidFill>
                  <a:schemeClr val="accent2"/>
                </a:solidFill>
              </a:rPr>
              <a:t>NIGHT-OCTOBER AND FEBRUARY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HAYRIDE-OCTOBER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MID-SOUTH FARM AND GIN SHOW-MARCH 3, 2023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BREAD OF LIFE FOOD PANTRY-EVERY OTHER THURSDAY AT 1</a:t>
            </a:r>
            <a:r>
              <a:rPr lang="en-US" sz="2400" baseline="30000" dirty="0" smtClean="0">
                <a:solidFill>
                  <a:schemeClr val="accent2"/>
                </a:solidFill>
              </a:rPr>
              <a:t>ST</a:t>
            </a:r>
            <a:r>
              <a:rPr lang="en-US" sz="2400" dirty="0" smtClean="0">
                <a:solidFill>
                  <a:schemeClr val="accent2"/>
                </a:solidFill>
              </a:rPr>
              <a:t> UNITED METHODIST CHURCH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COMMUNITY SERVICE PROJECTS THROUGHOUT THE YEAR!!!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FFA OLYMPICS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DOWN ON THE FARM CAMP</a:t>
            </a:r>
          </a:p>
        </p:txBody>
      </p:sp>
    </p:spTree>
    <p:extLst>
      <p:ext uri="{BB962C8B-B14F-4D97-AF65-F5344CB8AC3E}">
        <p14:creationId xmlns:p14="http://schemas.microsoft.com/office/powerpoint/2010/main" val="222312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ACTIVITIES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47800"/>
            <a:ext cx="4079033" cy="22804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99" y="913952"/>
            <a:ext cx="4076701" cy="2914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3728244"/>
            <a:ext cx="4171802" cy="3129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124" y="3828602"/>
            <a:ext cx="3980276" cy="302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Ffa</a:t>
            </a:r>
            <a:r>
              <a:rPr lang="en-US" dirty="0" smtClean="0"/>
              <a:t> Week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800" dirty="0">
                <a:solidFill>
                  <a:schemeClr val="accent2"/>
                </a:solidFill>
              </a:rPr>
              <a:t>FFA WEEK OCCURS IN FEBURARY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>
                <a:solidFill>
                  <a:schemeClr val="accent2"/>
                </a:solidFill>
              </a:rPr>
              <a:t>HERE ARE SOME OF THE ACTIVITES THAT THE OFFICERS ARE </a:t>
            </a:r>
            <a:r>
              <a:rPr lang="en-US" sz="2800" dirty="0" smtClean="0">
                <a:solidFill>
                  <a:schemeClr val="accent2"/>
                </a:solidFill>
              </a:rPr>
              <a:t>PLANNING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TUESDAY-TOUGH </a:t>
            </a:r>
            <a:r>
              <a:rPr lang="en-US" dirty="0">
                <a:solidFill>
                  <a:srgbClr val="7030A0"/>
                </a:solidFill>
              </a:rPr>
              <a:t>GUY TUESDAY, FACULTY BREAKFAST, GOODWILL </a:t>
            </a:r>
            <a:r>
              <a:rPr lang="en-US" dirty="0" smtClean="0">
                <a:solidFill>
                  <a:srgbClr val="7030A0"/>
                </a:solidFill>
              </a:rPr>
              <a:t>TOUR AT UTM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WEDNESDAY-WONDERFUL CAMO WEDNEDAY, BOWLING NIGHT, FFA OLYMPICS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THURSDAY-FFA OLYMPICS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FRIDAY-MUDDY SOMETHING DAY, FFA COOKOUT</a:t>
            </a:r>
          </a:p>
        </p:txBody>
      </p:sp>
    </p:spTree>
    <p:extLst>
      <p:ext uri="{BB962C8B-B14F-4D97-AF65-F5344CB8AC3E}">
        <p14:creationId xmlns:p14="http://schemas.microsoft.com/office/powerpoint/2010/main" val="205122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FFA WEEK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3276600"/>
            <a:ext cx="4648200" cy="3486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800"/>
            <a:ext cx="2209800" cy="3124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1" y="4514848"/>
            <a:ext cx="3483426" cy="2343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" y="1463040"/>
            <a:ext cx="2099985" cy="3733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3" y="4052594"/>
            <a:ext cx="2860373" cy="2833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45" y="4452712"/>
            <a:ext cx="3207051" cy="2405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1" y="4062952"/>
            <a:ext cx="2863653" cy="2809187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695" y="1434759"/>
            <a:ext cx="2642390" cy="2642390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23" y="54025"/>
            <a:ext cx="3506773" cy="32759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332" y="2472758"/>
            <a:ext cx="2514600" cy="2514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72" y="3316829"/>
            <a:ext cx="1995921" cy="199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7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3200" dirty="0">
                <a:solidFill>
                  <a:schemeClr val="accent2"/>
                </a:solidFill>
              </a:rPr>
              <a:t>MR. JOHNSON IS ALSO PLANNING </a:t>
            </a:r>
            <a:r>
              <a:rPr lang="en-US" sz="3200" dirty="0" smtClean="0">
                <a:solidFill>
                  <a:schemeClr val="accent2"/>
                </a:solidFill>
              </a:rPr>
              <a:t>FOR </a:t>
            </a:r>
            <a:r>
              <a:rPr lang="en-US" sz="3200" dirty="0">
                <a:solidFill>
                  <a:schemeClr val="accent2"/>
                </a:solidFill>
              </a:rPr>
              <a:t>HIS CLASSES (MUST BE IN FFA, hint, hint, wink, wink</a:t>
            </a:r>
            <a:r>
              <a:rPr lang="en-US" sz="3200" dirty="0" smtClean="0">
                <a:solidFill>
                  <a:schemeClr val="accent2"/>
                </a:solidFill>
              </a:rPr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en-US" sz="3200" dirty="0" smtClean="0">
                <a:solidFill>
                  <a:schemeClr val="accent2"/>
                </a:solidFill>
              </a:rPr>
              <a:t>AG MECHANICS/DIGITAL AGRONOMY/WELDING- NATIONAL FARM AND MACHINERY SHOW (FEB 2023) (LOUISVILLE, KY)</a:t>
            </a:r>
            <a:endParaRPr lang="en-US" sz="3200" dirty="0">
              <a:solidFill>
                <a:schemeClr val="accent2"/>
              </a:solidFill>
            </a:endParaRPr>
          </a:p>
          <a:p>
            <a:r>
              <a:rPr lang="en-US" sz="3200" dirty="0">
                <a:solidFill>
                  <a:schemeClr val="accent2"/>
                </a:solidFill>
              </a:rPr>
              <a:t>WILDLIFE </a:t>
            </a:r>
            <a:r>
              <a:rPr lang="en-US" sz="3200" dirty="0" smtClean="0">
                <a:solidFill>
                  <a:schemeClr val="accent2"/>
                </a:solidFill>
              </a:rPr>
              <a:t>MANAGEMENT/FOOD SCIENCE—REELFOOT </a:t>
            </a:r>
            <a:r>
              <a:rPr lang="en-US" sz="3200" dirty="0">
                <a:solidFill>
                  <a:schemeClr val="accent2"/>
                </a:solidFill>
              </a:rPr>
              <a:t>LAKE STATE PARK (</a:t>
            </a:r>
            <a:r>
              <a:rPr lang="en-US" sz="3200" dirty="0" smtClean="0">
                <a:solidFill>
                  <a:schemeClr val="accent2"/>
                </a:solidFill>
              </a:rPr>
              <a:t>TIPTONVILLE, DECEMBER </a:t>
            </a:r>
            <a:r>
              <a:rPr lang="en-US" sz="3200" dirty="0">
                <a:solidFill>
                  <a:schemeClr val="accent2"/>
                </a:solidFill>
              </a:rPr>
              <a:t>9</a:t>
            </a:r>
            <a:r>
              <a:rPr lang="en-US" sz="3200" baseline="30000" dirty="0" smtClean="0">
                <a:solidFill>
                  <a:schemeClr val="accent2"/>
                </a:solidFill>
              </a:rPr>
              <a:t>TH</a:t>
            </a:r>
            <a:r>
              <a:rPr lang="en-US" sz="3200" dirty="0" smtClean="0">
                <a:solidFill>
                  <a:schemeClr val="accent2"/>
                </a:solidFill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91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</a:rPr>
              <a:t>SO, AT THIS POINT, YOU ARE PROBARLY SAYING ONE OF THREE THINGS TO YOURSELF</a:t>
            </a:r>
          </a:p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</a:rPr>
              <a:t>“MR. J, I AM IN LIKE FLIN”</a:t>
            </a:r>
          </a:p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</a:rPr>
              <a:t>“MR. J, LET ME THINK ABOUT IT” or</a:t>
            </a:r>
          </a:p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</a:rPr>
              <a:t>“MR. J, JUST SHUT THE %#$* UP”</a:t>
            </a:r>
          </a:p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</a:rPr>
              <a:t>HERE IS A FINAL THOUGHT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83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391400" cy="152400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WHAT YOU MAY NOT HAVE REALIZED THAT AS THE TEACHER I AM GOING TO DO WHATEVER IT TAKES TO MAKE SURE THAT YOU ARE SUCCESSFUL IN THIS CLASS AND BEYOND THESE WALLS.  YOU HAVE A TEACHER THAT WILL GO TO BAT FOR YOU AND DO WHATEVER IS NECESSARY.  KEEP THIS IN MIND AS YOU MAKE THE DECISION TO JOIN THE FFA OR NOT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89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THAT’S ALL FOLKS!!!!!!!!!!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26" y="1609725"/>
            <a:ext cx="2723348" cy="4846638"/>
          </a:xfrm>
        </p:spPr>
      </p:pic>
    </p:spTree>
    <p:extLst>
      <p:ext uri="{BB962C8B-B14F-4D97-AF65-F5344CB8AC3E}">
        <p14:creationId xmlns:p14="http://schemas.microsoft.com/office/powerpoint/2010/main" val="141750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COVINGTON </a:t>
            </a:r>
            <a:r>
              <a:rPr lang="en-US" dirty="0" err="1" smtClean="0"/>
              <a:t>ffa</a:t>
            </a:r>
            <a:r>
              <a:rPr lang="en-US" dirty="0" smtClean="0"/>
              <a:t> </a:t>
            </a:r>
            <a:r>
              <a:rPr lang="en-US" dirty="0" err="1" smtClean="0"/>
              <a:t>aDVISORS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Mrs. Flanagan=Greenhouse, State Dual Credit Plant and Soil Science, </a:t>
            </a:r>
            <a:r>
              <a:rPr lang="en-US" dirty="0" smtClean="0">
                <a:solidFill>
                  <a:schemeClr val="accent2"/>
                </a:solidFill>
              </a:rPr>
              <a:t>Leadership, and Landscaping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Mr. Cole= Applied Environmental Science, Agriculture Business (Personal Finance), Small Animal Care, and Vet-Science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Mr</a:t>
            </a:r>
            <a:r>
              <a:rPr lang="en-US" dirty="0">
                <a:solidFill>
                  <a:schemeClr val="accent2"/>
                </a:solidFill>
              </a:rPr>
              <a:t>. Johnson=Digital Agronomy, Welding, </a:t>
            </a:r>
            <a:r>
              <a:rPr lang="en-US" dirty="0" smtClean="0">
                <a:solidFill>
                  <a:schemeClr val="accent2"/>
                </a:solidFill>
              </a:rPr>
              <a:t>Wildlife </a:t>
            </a:r>
            <a:r>
              <a:rPr lang="en-US" dirty="0">
                <a:solidFill>
                  <a:schemeClr val="accent2"/>
                </a:solidFill>
              </a:rPr>
              <a:t>Management, and Agriculture Mechanics</a:t>
            </a:r>
          </a:p>
          <a:p>
            <a:endParaRPr lang="en-US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5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Mrs. Liz Flanagan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00" y="1600200"/>
            <a:ext cx="40583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35" y="3703163"/>
            <a:ext cx="1732961" cy="3080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96" y="3703163"/>
            <a:ext cx="2505204" cy="3078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00" y="1592344"/>
            <a:ext cx="4648200" cy="25169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00" y="3703163"/>
            <a:ext cx="4648200" cy="31051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00" y="1589987"/>
            <a:ext cx="4648200" cy="244026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3942700" cy="5280338"/>
          </a:xfrm>
        </p:spPr>
      </p:pic>
    </p:spTree>
    <p:extLst>
      <p:ext uri="{BB962C8B-B14F-4D97-AF65-F5344CB8AC3E}">
        <p14:creationId xmlns:p14="http://schemas.microsoft.com/office/powerpoint/2010/main" val="370022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365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Mr. Bryan Cole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3989065" cy="4876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4191000" cy="419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65" y="2971799"/>
            <a:ext cx="4202435" cy="389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1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Mr. jerry Johnson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" y="1421719"/>
            <a:ext cx="4146993" cy="3472666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421719"/>
            <a:ext cx="4191000" cy="54342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" y="4495800"/>
            <a:ext cx="3953609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4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Career Development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EACH YEAR THE COVINGTON FFA PARTICIPATES IN NUMEROUS CAREER DEVELOPMENT EVENTS (CDE’S) OR CONTEST</a:t>
            </a:r>
          </a:p>
          <a:p>
            <a:pPr>
              <a:defRPr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MR. JOHNSON HAS BEEN KNOWN TO HELP THOSE WHO HELP THEMSELVES BY PARTICIPATING IN THESE CONTEST (HINT, HINT, WINK, WINK)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7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240A07FC473840BAEB32D26A66EF9B" ma:contentTypeVersion="16" ma:contentTypeDescription="Create a new document." ma:contentTypeScope="" ma:versionID="658756416aa055bf28aac0d5a904d174">
  <xsd:schema xmlns:xsd="http://www.w3.org/2001/XMLSchema" xmlns:xs="http://www.w3.org/2001/XMLSchema" xmlns:p="http://schemas.microsoft.com/office/2006/metadata/properties" xmlns:ns3="004ce7f2-ff24-4f94-bb8f-ab4973ab736b" xmlns:ns4="897f5e7a-2963-40f9-ba7c-6d676184e94f" targetNamespace="http://schemas.microsoft.com/office/2006/metadata/properties" ma:root="true" ma:fieldsID="5a071babd766b9601fdf04bf0e8b7d6b" ns3:_="" ns4:_="">
    <xsd:import namespace="004ce7f2-ff24-4f94-bb8f-ab4973ab736b"/>
    <xsd:import namespace="897f5e7a-2963-40f9-ba7c-6d676184e94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4ce7f2-ff24-4f94-bb8f-ab4973ab736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7f5e7a-2963-40f9-ba7c-6d676184e9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97f5e7a-2963-40f9-ba7c-6d676184e94f" xsi:nil="true"/>
  </documentManagement>
</p:properties>
</file>

<file path=customXml/itemProps1.xml><?xml version="1.0" encoding="utf-8"?>
<ds:datastoreItem xmlns:ds="http://schemas.openxmlformats.org/officeDocument/2006/customXml" ds:itemID="{D9E44DC3-17BE-4D36-8E06-07C74BD1F2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3329A4-6D07-4F25-BC64-F800FB0039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4ce7f2-ff24-4f94-bb8f-ab4973ab736b"/>
    <ds:schemaRef ds:uri="897f5e7a-2963-40f9-ba7c-6d676184e9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1BAF2C-541F-48E5-8751-D8DB804F9014}">
  <ds:schemaRefs>
    <ds:schemaRef ds:uri="http://purl.org/dc/elements/1.1/"/>
    <ds:schemaRef ds:uri="http://schemas.microsoft.com/office/2006/metadata/properties"/>
    <ds:schemaRef ds:uri="897f5e7a-2963-40f9-ba7c-6d676184e94f"/>
    <ds:schemaRef ds:uri="004ce7f2-ff24-4f94-bb8f-ab4973ab736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3223</TotalTime>
  <Words>1095</Words>
  <Application>Microsoft Office PowerPoint</Application>
  <PresentationFormat>On-screen Show (4:3)</PresentationFormat>
  <Paragraphs>128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 Rounded MT Bold</vt:lpstr>
      <vt:lpstr>Calibri</vt:lpstr>
      <vt:lpstr>Trebuchet MS</vt:lpstr>
      <vt:lpstr>Wingdings</vt:lpstr>
      <vt:lpstr>Wingdings 2</vt:lpstr>
      <vt:lpstr>Opulent</vt:lpstr>
      <vt:lpstr>Why Be Active in the Covington FFA? 2023-2024</vt:lpstr>
      <vt:lpstr>PowerPoint Presentation</vt:lpstr>
      <vt:lpstr>2023-2024 Covington FFA Officers</vt:lpstr>
      <vt:lpstr>PowerPoint Presentation</vt:lpstr>
      <vt:lpstr>COVINGTON ffa aDVISORS</vt:lpstr>
      <vt:lpstr>Mrs. Liz Flanagan</vt:lpstr>
      <vt:lpstr>Mr. Bryan Cole</vt:lpstr>
      <vt:lpstr>Mr. jerry Johnson</vt:lpstr>
      <vt:lpstr>Career Development events</vt:lpstr>
      <vt:lpstr>CDE’s</vt:lpstr>
      <vt:lpstr>faLL cde’S FOR COVINGTON FFA</vt:lpstr>
      <vt:lpstr>Fall cde’S</vt:lpstr>
      <vt:lpstr>FALL CDE’s</vt:lpstr>
      <vt:lpstr>FALL CDE’s</vt:lpstr>
      <vt:lpstr>Winter CDE’s</vt:lpstr>
      <vt:lpstr>WINTER CDE’s</vt:lpstr>
      <vt:lpstr>Winter CDES</vt:lpstr>
      <vt:lpstr>Winter CDE’s</vt:lpstr>
      <vt:lpstr>SPRING CDE’s</vt:lpstr>
      <vt:lpstr>SPRING CDE’S</vt:lpstr>
      <vt:lpstr>Spring cde’s</vt:lpstr>
      <vt:lpstr>SPRING CDE’s</vt:lpstr>
      <vt:lpstr>NEW CDE’s</vt:lpstr>
      <vt:lpstr>Leadership Activities</vt:lpstr>
      <vt:lpstr>Leadership activities</vt:lpstr>
      <vt:lpstr>NATIONAL FFA CONVENTION</vt:lpstr>
      <vt:lpstr>State FFA Convention</vt:lpstr>
      <vt:lpstr>CAMP CLEMENTS 2023</vt:lpstr>
      <vt:lpstr>CAMP CLEMENTS Past</vt:lpstr>
      <vt:lpstr>Impact Leadership conference</vt:lpstr>
      <vt:lpstr>Livestock showing</vt:lpstr>
      <vt:lpstr>Livestock showing</vt:lpstr>
      <vt:lpstr>Fun activities</vt:lpstr>
      <vt:lpstr>FUN Activities</vt:lpstr>
      <vt:lpstr>FUN ACTIVITIES</vt:lpstr>
      <vt:lpstr>Ffa Week Activities</vt:lpstr>
      <vt:lpstr>FFA WEEK</vt:lpstr>
      <vt:lpstr>Fun Activities</vt:lpstr>
      <vt:lpstr>Final thoughts</vt:lpstr>
      <vt:lpstr>Final Thoughts</vt:lpstr>
      <vt:lpstr>THAT’S ALL FOLKS!!!!!!!!!!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join the covington ffa? 2013-2014</dc:title>
  <dc:creator>Jerry Johnson</dc:creator>
  <cp:lastModifiedBy>Jeremiah Johnson</cp:lastModifiedBy>
  <cp:revision>114</cp:revision>
  <dcterms:created xsi:type="dcterms:W3CDTF">2013-08-06T12:20:49Z</dcterms:created>
  <dcterms:modified xsi:type="dcterms:W3CDTF">2023-08-14T15:43:12Z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0x010100A3240A07FC473840BAEB32D26A66EF9B</vt:lpwstr>
  </property>
</Properties>
</file>