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1" r:id="rId6"/>
    <p:sldId id="262" r:id="rId7"/>
    <p:sldId id="263" r:id="rId8"/>
    <p:sldId id="264"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9" autoAdjust="0"/>
    <p:restoredTop sz="94660"/>
  </p:normalViewPr>
  <p:slideViewPr>
    <p:cSldViewPr snapToGrid="0">
      <p:cViewPr varScale="1">
        <p:scale>
          <a:sx n="86" d="100"/>
          <a:sy n="86" d="100"/>
        </p:scale>
        <p:origin x="114"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7/12/2018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7/12/2018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7/12/2018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7/12/2018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7/12/2018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7/12/2018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7/12/2018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7/12/2018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7/12/2018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7/12/2018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7/12/2018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7/12/2018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7/12/2018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7/12/2018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7/12/2018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7/12/2018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7/12/2018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7/12/2018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FFFF00"/>
                </a:solidFill>
              </a:rPr>
              <a:t>Ag Sales 101-Inman and JJ Style</a:t>
            </a:r>
            <a:r>
              <a:rPr lang="en-US" dirty="0" smtClean="0"/>
              <a:t>	</a:t>
            </a:r>
            <a:endParaRPr lang="en-US" dirty="0"/>
          </a:p>
        </p:txBody>
      </p:sp>
      <p:sp>
        <p:nvSpPr>
          <p:cNvPr id="3" name="Subtitle 2"/>
          <p:cNvSpPr>
            <a:spLocks noGrp="1"/>
          </p:cNvSpPr>
          <p:nvPr>
            <p:ph type="subTitle" idx="1"/>
          </p:nvPr>
        </p:nvSpPr>
        <p:spPr/>
        <p:txBody>
          <a:bodyPr/>
          <a:lstStyle/>
          <a:p>
            <a:r>
              <a:rPr lang="en-US" dirty="0" smtClean="0">
                <a:solidFill>
                  <a:srgbClr val="FFFF00"/>
                </a:solidFill>
              </a:rPr>
              <a:t>Ryan Inman-Henry county High School</a:t>
            </a:r>
          </a:p>
          <a:p>
            <a:r>
              <a:rPr lang="en-US" dirty="0" smtClean="0">
                <a:solidFill>
                  <a:srgbClr val="FFFF00"/>
                </a:solidFill>
              </a:rPr>
              <a:t>Jerry Johnson-Covington high School</a:t>
            </a:r>
            <a:endParaRPr lang="en-US" dirty="0">
              <a:solidFill>
                <a:srgbClr val="FFFF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504326" y="-435096"/>
            <a:ext cx="2410893" cy="3920646"/>
          </a:xfrm>
          <a:prstGeom prst="rect">
            <a:avLst/>
          </a:prstGeom>
        </p:spPr>
      </p:pic>
    </p:spTree>
    <p:extLst>
      <p:ext uri="{BB962C8B-B14F-4D97-AF65-F5344CB8AC3E}">
        <p14:creationId xmlns:p14="http://schemas.microsoft.com/office/powerpoint/2010/main" val="10473990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2177748"/>
          </a:xfrm>
        </p:spPr>
        <p:txBody>
          <a:bodyPr/>
          <a:lstStyle/>
          <a:p>
            <a:r>
              <a:rPr lang="en-US" dirty="0" smtClean="0">
                <a:solidFill>
                  <a:srgbClr val="FFFF00"/>
                </a:solidFill>
              </a:rPr>
              <a:t>When Inman and JJ aren’t drinking milk, hugging trees, and saying woo…..</a:t>
            </a:r>
            <a:endParaRPr lang="en-US" dirty="0">
              <a:solidFill>
                <a:srgbClr val="FFFF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81045" y="2052638"/>
            <a:ext cx="5591686" cy="4195762"/>
          </a:xfrm>
        </p:spPr>
      </p:pic>
    </p:spTree>
    <p:extLst>
      <p:ext uri="{BB962C8B-B14F-4D97-AF65-F5344CB8AC3E}">
        <p14:creationId xmlns:p14="http://schemas.microsoft.com/office/powerpoint/2010/main" val="30530802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7"/>
            <a:ext cx="9404723" cy="1952279"/>
          </a:xfrm>
        </p:spPr>
        <p:txBody>
          <a:bodyPr/>
          <a:lstStyle/>
          <a:p>
            <a:r>
              <a:rPr lang="en-US" dirty="0" smtClean="0">
                <a:solidFill>
                  <a:srgbClr val="FFFF00"/>
                </a:solidFill>
              </a:rPr>
              <a:t>We are doing Agriculture Sales!! #</a:t>
            </a:r>
            <a:r>
              <a:rPr lang="en-US" dirty="0" err="1" smtClean="0">
                <a:solidFill>
                  <a:srgbClr val="FFFF00"/>
                </a:solidFill>
              </a:rPr>
              <a:t>makingsalesgreatsincetheychangedtherulesafewyearsago</a:t>
            </a:r>
            <a:endParaRPr lang="en-US" dirty="0">
              <a:solidFill>
                <a:srgbClr val="FFFF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68228" y="3368620"/>
            <a:ext cx="4917098" cy="276071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331531"/>
            <a:ext cx="4973877" cy="2797806"/>
          </a:xfrm>
          <a:prstGeom prst="rect">
            <a:avLst/>
          </a:prstGeom>
        </p:spPr>
      </p:pic>
    </p:spTree>
    <p:extLst>
      <p:ext uri="{BB962C8B-B14F-4D97-AF65-F5344CB8AC3E}">
        <p14:creationId xmlns:p14="http://schemas.microsoft.com/office/powerpoint/2010/main" val="32767657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How do you get a student excited about Ag Sales?</a:t>
            </a:r>
            <a:r>
              <a:rPr lang="en-US" dirty="0" smtClean="0"/>
              <a:t>	</a:t>
            </a:r>
            <a:endParaRPr lang="en-US" dirty="0"/>
          </a:p>
        </p:txBody>
      </p:sp>
      <p:sp>
        <p:nvSpPr>
          <p:cNvPr id="3" name="Content Placeholder 2"/>
          <p:cNvSpPr>
            <a:spLocks noGrp="1"/>
          </p:cNvSpPr>
          <p:nvPr>
            <p:ph idx="1"/>
          </p:nvPr>
        </p:nvSpPr>
        <p:spPr>
          <a:xfrm>
            <a:off x="1103313" y="2052918"/>
            <a:ext cx="7339230" cy="4195481"/>
          </a:xfrm>
        </p:spPr>
        <p:txBody>
          <a:bodyPr>
            <a:normAutofit fontScale="92500" lnSpcReduction="20000"/>
          </a:bodyPr>
          <a:lstStyle/>
          <a:p>
            <a:r>
              <a:rPr lang="en-US" dirty="0" smtClean="0">
                <a:solidFill>
                  <a:srgbClr val="FFFF00"/>
                </a:solidFill>
              </a:rPr>
              <a:t>GOLDEN RULE= WE ALL SELL SOMETHING, FROM THE TIME WE GET UP UNTIL THE TIME WE GO TO BED (unless you have to sleep in the bed with the Lorax, then you try not to sell anything ;)</a:t>
            </a:r>
          </a:p>
          <a:p>
            <a:r>
              <a:rPr lang="en-US" dirty="0" smtClean="0">
                <a:solidFill>
                  <a:srgbClr val="FFFF00"/>
                </a:solidFill>
              </a:rPr>
              <a:t>AG SALES and JOB INTERVIEW may be the two most important CDE’s that we as teachers teach.  As a CDE coach of many competitions, we value each and every one of them. However, these two may be the most important in the fact that every single one of our students are going to be doing at least two things in their lives after school-interviewing for a job and selling!</a:t>
            </a:r>
          </a:p>
          <a:p>
            <a:r>
              <a:rPr lang="en-US" dirty="0" smtClean="0">
                <a:solidFill>
                  <a:srgbClr val="FFFF00"/>
                </a:solidFill>
              </a:rPr>
              <a:t>This CDE allows the student to learn that through hard work and determination, you can learn the sell process which is vital in any career field that he or she may </a:t>
            </a:r>
            <a:r>
              <a:rPr lang="en-US" dirty="0" err="1" smtClean="0">
                <a:solidFill>
                  <a:srgbClr val="FFFF00"/>
                </a:solidFill>
              </a:rPr>
              <a:t>pursure</a:t>
            </a:r>
            <a:r>
              <a:rPr lang="en-US" dirty="0" smtClean="0">
                <a:solidFill>
                  <a:srgbClr val="FFFF00"/>
                </a:solidFill>
              </a:rPr>
              <a:t>. </a:t>
            </a:r>
            <a:endParaRPr lang="en-US" dirty="0">
              <a:solidFill>
                <a:srgbClr val="FFFF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0107" y="1150289"/>
            <a:ext cx="3144359" cy="5594977"/>
          </a:xfrm>
          <a:prstGeom prst="rect">
            <a:avLst/>
          </a:prstGeom>
        </p:spPr>
      </p:pic>
    </p:spTree>
    <p:extLst>
      <p:ext uri="{BB962C8B-B14F-4D97-AF65-F5344CB8AC3E}">
        <p14:creationId xmlns:p14="http://schemas.microsoft.com/office/powerpoint/2010/main" val="13037184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TEST</a:t>
            </a:r>
            <a:endParaRPr lang="en-US" dirty="0"/>
          </a:p>
        </p:txBody>
      </p:sp>
      <p:sp>
        <p:nvSpPr>
          <p:cNvPr id="3" name="Content Placeholder 2"/>
          <p:cNvSpPr>
            <a:spLocks noGrp="1"/>
          </p:cNvSpPr>
          <p:nvPr>
            <p:ph idx="1"/>
          </p:nvPr>
        </p:nvSpPr>
        <p:spPr/>
        <p:txBody>
          <a:bodyPr/>
          <a:lstStyle/>
          <a:p>
            <a:r>
              <a:rPr lang="en-US" dirty="0" smtClean="0">
                <a:solidFill>
                  <a:srgbClr val="FFFF00"/>
                </a:solidFill>
              </a:rPr>
              <a:t>The test is worth 35% (34.7826) of the Ag SALES Contest</a:t>
            </a:r>
          </a:p>
          <a:p>
            <a:r>
              <a:rPr lang="en-US" dirty="0" smtClean="0">
                <a:solidFill>
                  <a:srgbClr val="FFFF00"/>
                </a:solidFill>
              </a:rPr>
              <a:t>It makes it a VITAL PART of the contest, that can easily be handled under the tutelage of you</a:t>
            </a:r>
          </a:p>
          <a:p>
            <a:r>
              <a:rPr lang="en-US" dirty="0" smtClean="0">
                <a:solidFill>
                  <a:srgbClr val="FFFF00"/>
                </a:solidFill>
              </a:rPr>
              <a:t>A goal of 92 is the minimum if you are serious at playing at a regional or state level</a:t>
            </a:r>
          </a:p>
          <a:p>
            <a:r>
              <a:rPr lang="en-US" dirty="0" smtClean="0">
                <a:solidFill>
                  <a:srgbClr val="FFFF00"/>
                </a:solidFill>
              </a:rPr>
              <a:t>Last five years of the national AG SALES CDE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9123" y="3761236"/>
            <a:ext cx="3582444" cy="2686833"/>
          </a:xfrm>
          <a:prstGeom prst="rect">
            <a:avLst/>
          </a:prstGeom>
        </p:spPr>
      </p:pic>
    </p:spTree>
    <p:extLst>
      <p:ext uri="{BB962C8B-B14F-4D97-AF65-F5344CB8AC3E}">
        <p14:creationId xmlns:p14="http://schemas.microsoft.com/office/powerpoint/2010/main" val="10140428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STEP 2=FOLLOW THE RUBIC ON THE TEAM ACTIVITY (13% of contest)</a:t>
            </a:r>
            <a:r>
              <a:rPr lang="en-US" dirty="0" smtClean="0"/>
              <a:t>	</a:t>
            </a:r>
            <a:br>
              <a:rPr lang="en-US" dirty="0" smtClean="0"/>
            </a:br>
            <a:endParaRPr lang="en-US" dirty="0"/>
          </a:p>
        </p:txBody>
      </p:sp>
      <p:sp>
        <p:nvSpPr>
          <p:cNvPr id="3" name="Content Placeholder 2"/>
          <p:cNvSpPr>
            <a:spLocks noGrp="1"/>
          </p:cNvSpPr>
          <p:nvPr>
            <p:ph idx="1"/>
          </p:nvPr>
        </p:nvSpPr>
        <p:spPr>
          <a:xfrm>
            <a:off x="263048" y="2052918"/>
            <a:ext cx="8684971" cy="4195481"/>
          </a:xfrm>
        </p:spPr>
        <p:txBody>
          <a:bodyPr>
            <a:normAutofit/>
          </a:bodyPr>
          <a:lstStyle/>
          <a:p>
            <a:r>
              <a:rPr lang="en-US" dirty="0" smtClean="0">
                <a:solidFill>
                  <a:srgbClr val="FFFF00"/>
                </a:solidFill>
              </a:rPr>
              <a:t>Follow the rubric on tnffa.org (FOR ALL OF YOUR FFA NEEDS)</a:t>
            </a:r>
          </a:p>
          <a:p>
            <a:r>
              <a:rPr lang="en-US" dirty="0">
                <a:solidFill>
                  <a:srgbClr val="FFFF00"/>
                </a:solidFill>
              </a:rPr>
              <a:t>Profile of one or two customers  </a:t>
            </a:r>
            <a:r>
              <a:rPr lang="en-US" dirty="0" smtClean="0">
                <a:solidFill>
                  <a:srgbClr val="FFFF00"/>
                </a:solidFill>
              </a:rPr>
              <a:t>The </a:t>
            </a:r>
            <a:r>
              <a:rPr lang="en-US" dirty="0">
                <a:solidFill>
                  <a:srgbClr val="FFFF00"/>
                </a:solidFill>
              </a:rPr>
              <a:t>team will then develop the pre-call plan (for the product(s) provided prior to the event) necessary to sell the product(s) in a face-to-face sales call. This pre-call plan should include:  Potential questions to build rapport for the scenario.  Common interests that team members have with the customers.  Identify questions that help determine the wants and needs of the customer.  Identify active listening skills or techniques for determining needs and wants.  Identify and match potential needs and wants of the customer to the products’ features and benefits.  Identify potential objections of the customer.  Identify potential concerns of each customer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5030" y="1066800"/>
            <a:ext cx="3203782" cy="5700712"/>
          </a:xfrm>
          <a:prstGeom prst="rect">
            <a:avLst/>
          </a:prstGeom>
        </p:spPr>
      </p:pic>
    </p:spTree>
    <p:extLst>
      <p:ext uri="{BB962C8B-B14F-4D97-AF65-F5344CB8AC3E}">
        <p14:creationId xmlns:p14="http://schemas.microsoft.com/office/powerpoint/2010/main" val="2891396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2152696"/>
          </a:xfrm>
        </p:spPr>
        <p:txBody>
          <a:bodyPr/>
          <a:lstStyle/>
          <a:p>
            <a:r>
              <a:rPr lang="en-US" dirty="0" smtClean="0">
                <a:solidFill>
                  <a:srgbClr val="FFFF00"/>
                </a:solidFill>
              </a:rPr>
              <a:t>STEP 3-Indvidiual Interview (52 % of the Contest)</a:t>
            </a:r>
            <a:endParaRPr lang="en-US" dirty="0">
              <a:solidFill>
                <a:srgbClr val="FFFF00"/>
              </a:solidFill>
            </a:endParaRPr>
          </a:p>
        </p:txBody>
      </p:sp>
      <p:sp>
        <p:nvSpPr>
          <p:cNvPr id="3" name="Content Placeholder 2"/>
          <p:cNvSpPr>
            <a:spLocks noGrp="1"/>
          </p:cNvSpPr>
          <p:nvPr>
            <p:ph idx="1"/>
          </p:nvPr>
        </p:nvSpPr>
        <p:spPr>
          <a:xfrm>
            <a:off x="1064713" y="2605414"/>
            <a:ext cx="6948987" cy="3642985"/>
          </a:xfrm>
        </p:spPr>
        <p:txBody>
          <a:bodyPr/>
          <a:lstStyle/>
          <a:p>
            <a:r>
              <a:rPr lang="en-US" dirty="0" smtClean="0">
                <a:solidFill>
                  <a:srgbClr val="FFFF00"/>
                </a:solidFill>
              </a:rPr>
              <a:t>First Impression!</a:t>
            </a:r>
          </a:p>
          <a:p>
            <a:r>
              <a:rPr lang="en-US" dirty="0" smtClean="0">
                <a:solidFill>
                  <a:srgbClr val="FFFF00"/>
                </a:solidFill>
              </a:rPr>
              <a:t>Personal Rapport</a:t>
            </a:r>
          </a:p>
          <a:p>
            <a:r>
              <a:rPr lang="en-US" dirty="0" smtClean="0">
                <a:solidFill>
                  <a:srgbClr val="FFFF00"/>
                </a:solidFill>
              </a:rPr>
              <a:t>Clarifying Questions (Learn about Business and Confirm Preliminary Questions)</a:t>
            </a:r>
          </a:p>
          <a:p>
            <a:r>
              <a:rPr lang="en-US" dirty="0" smtClean="0">
                <a:solidFill>
                  <a:srgbClr val="FFFF00"/>
                </a:solidFill>
              </a:rPr>
              <a:t>Needs and Wants</a:t>
            </a:r>
          </a:p>
          <a:p>
            <a:r>
              <a:rPr lang="en-US" dirty="0" smtClean="0">
                <a:solidFill>
                  <a:srgbClr val="FFFF00"/>
                </a:solidFill>
              </a:rPr>
              <a:t>Features and Benefits</a:t>
            </a:r>
          </a:p>
          <a:p>
            <a:r>
              <a:rPr lang="en-US" dirty="0" smtClean="0">
                <a:solidFill>
                  <a:srgbClr val="FFFF00"/>
                </a:solidFill>
              </a:rPr>
              <a:t>Matching Needs and Wants</a:t>
            </a:r>
          </a:p>
          <a:p>
            <a:r>
              <a:rPr lang="en-US" dirty="0" smtClean="0">
                <a:solidFill>
                  <a:srgbClr val="FFFF00"/>
                </a:solidFill>
              </a:rPr>
              <a:t>Trial Questions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6937" y="2286000"/>
            <a:ext cx="4505325" cy="3962399"/>
          </a:xfrm>
          <a:prstGeom prst="rect">
            <a:avLst/>
          </a:prstGeom>
        </p:spPr>
      </p:pic>
    </p:spTree>
    <p:extLst>
      <p:ext uri="{BB962C8B-B14F-4D97-AF65-F5344CB8AC3E}">
        <p14:creationId xmlns:p14="http://schemas.microsoft.com/office/powerpoint/2010/main" val="7616587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STEP 3-Indvidiual Interview (52 % of the Contest)</a:t>
            </a:r>
          </a:p>
        </p:txBody>
      </p:sp>
      <p:sp>
        <p:nvSpPr>
          <p:cNvPr id="3" name="Content Placeholder 2"/>
          <p:cNvSpPr>
            <a:spLocks noGrp="1"/>
          </p:cNvSpPr>
          <p:nvPr>
            <p:ph idx="1"/>
          </p:nvPr>
        </p:nvSpPr>
        <p:spPr/>
        <p:txBody>
          <a:bodyPr/>
          <a:lstStyle/>
          <a:p>
            <a:r>
              <a:rPr lang="en-US" dirty="0" smtClean="0">
                <a:solidFill>
                  <a:srgbClr val="FFFF00"/>
                </a:solidFill>
              </a:rPr>
              <a:t>Objections</a:t>
            </a:r>
          </a:p>
          <a:p>
            <a:r>
              <a:rPr lang="en-US" dirty="0" smtClean="0">
                <a:solidFill>
                  <a:srgbClr val="FFFF00"/>
                </a:solidFill>
              </a:rPr>
              <a:t>Addressing Objections</a:t>
            </a:r>
          </a:p>
          <a:p>
            <a:r>
              <a:rPr lang="en-US" dirty="0" smtClean="0">
                <a:solidFill>
                  <a:srgbClr val="FFFF00"/>
                </a:solidFill>
              </a:rPr>
              <a:t>Close or Advance Sale (Have to make the attempt!!)</a:t>
            </a:r>
          </a:p>
          <a:p>
            <a:r>
              <a:rPr lang="en-US" dirty="0" smtClean="0">
                <a:solidFill>
                  <a:srgbClr val="FFFF00"/>
                </a:solidFill>
              </a:rPr>
              <a:t>Active Listening</a:t>
            </a:r>
            <a:endParaRPr lang="en-US" dirty="0">
              <a:solidFill>
                <a:srgbClr val="FFFF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7740" y="1309107"/>
            <a:ext cx="3550259" cy="5548893"/>
          </a:xfrm>
          <a:prstGeom prst="rect">
            <a:avLst/>
          </a:prstGeom>
        </p:spPr>
      </p:pic>
    </p:spTree>
    <p:extLst>
      <p:ext uri="{BB962C8B-B14F-4D97-AF65-F5344CB8AC3E}">
        <p14:creationId xmlns:p14="http://schemas.microsoft.com/office/powerpoint/2010/main" val="8078941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That’s all Folks!!!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06812" y="1714867"/>
            <a:ext cx="4700587" cy="4278739"/>
          </a:xfrm>
        </p:spPr>
      </p:pic>
    </p:spTree>
    <p:extLst>
      <p:ext uri="{BB962C8B-B14F-4D97-AF65-F5344CB8AC3E}">
        <p14:creationId xmlns:p14="http://schemas.microsoft.com/office/powerpoint/2010/main" val="37562374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93</TotalTime>
  <Words>486</Words>
  <Application>Microsoft Office PowerPoint</Application>
  <PresentationFormat>Widescreen</PresentationFormat>
  <Paragraphs>31</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Century Gothic</vt:lpstr>
      <vt:lpstr>Wingdings 3</vt:lpstr>
      <vt:lpstr>Ion</vt:lpstr>
      <vt:lpstr>Ag Sales 101-Inman and JJ Style </vt:lpstr>
      <vt:lpstr>When Inman and JJ aren’t drinking milk, hugging trees, and saying woo…..</vt:lpstr>
      <vt:lpstr>We are doing Agriculture Sales!! #makingsalesgreatsincetheychangedtherulesafewyearsago</vt:lpstr>
      <vt:lpstr>How do you get a student excited about Ag Sales? </vt:lpstr>
      <vt:lpstr>STEP 1= TEST</vt:lpstr>
      <vt:lpstr>STEP 2=FOLLOW THE RUBIC ON THE TEAM ACTIVITY (13% of contest)  </vt:lpstr>
      <vt:lpstr>STEP 3-Indvidiual Interview (52 % of the Contest)</vt:lpstr>
      <vt:lpstr>STEP 3-Indvidiual Interview (52 % of the Contest)</vt:lpstr>
      <vt:lpstr>That’s all Folks!!!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 Sales 101-Inman and JJ Style</dc:title>
  <dc:creator>Brian Cole</dc:creator>
  <cp:lastModifiedBy>Ashley  Mills</cp:lastModifiedBy>
  <cp:revision>8</cp:revision>
  <dcterms:created xsi:type="dcterms:W3CDTF">2018-07-12T05:43:26Z</dcterms:created>
  <dcterms:modified xsi:type="dcterms:W3CDTF">2018-07-12T14:29:03Z</dcterms:modified>
</cp:coreProperties>
</file>