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9"/>
  </p:notesMasterIdLst>
  <p:handoutMasterIdLst>
    <p:handoutMasterId r:id="rId10"/>
  </p:handoutMasterIdLst>
  <p:sldIdLst>
    <p:sldId id="257" r:id="rId3"/>
    <p:sldId id="258" r:id="rId4"/>
    <p:sldId id="259" r:id="rId5"/>
    <p:sldId id="260" r:id="rId6"/>
    <p:sldId id="261" r:id="rId7"/>
    <p:sldId id="262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86470" autoAdjust="0"/>
  </p:normalViewPr>
  <p:slideViewPr>
    <p:cSldViewPr showGuides="1">
      <p:cViewPr varScale="1">
        <p:scale>
          <a:sx n="62" d="100"/>
          <a:sy n="62" d="100"/>
        </p:scale>
        <p:origin x="84" y="42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7/14/2016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7/14/2016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airy%20Foods%20Questionsbank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oultry%20CDE.pptx" TargetMode="External"/><Relationship Id="rId2" Type="http://schemas.openxmlformats.org/officeDocument/2006/relationships/hyperlink" Target="Poultry%20101%20Mr%20Johnso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nelessthing.ne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Environmental%20and%20Natural%20Resource%20Study%20Guide%202013%20rev%204-24-13.doc" TargetMode="External"/><Relationship Id="rId2" Type="http://schemas.openxmlformats.org/officeDocument/2006/relationships/hyperlink" Target="http://covington.ffanow.org/default.aspx?ID=3058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jjffa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TAAE Conference 2016</a:t>
            </a:r>
          </a:p>
          <a:p>
            <a:r>
              <a:rPr lang="en-US" dirty="0" smtClean="0"/>
              <a:t>MTSU-July 2016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Weird World of Warfield and JJ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1-Be willing to never to stop learning as the teacher (which may be the secret to life)</a:t>
            </a:r>
          </a:p>
          <a:p>
            <a:r>
              <a:rPr lang="en-US" dirty="0" smtClean="0"/>
              <a:t>2-Passion is the key (Students can see through the BS, so be passionate about whatever CDE you are choosing to coach)</a:t>
            </a:r>
          </a:p>
          <a:p>
            <a:r>
              <a:rPr lang="en-US" dirty="0" smtClean="0"/>
              <a:t>3- Super Success (These competitions are fun, and no matter what the judging card may read, this can launch into other aspects of your program quickly)</a:t>
            </a:r>
          </a:p>
          <a:p>
            <a:r>
              <a:rPr lang="en-US" dirty="0" smtClean="0"/>
              <a:t>4-Patience (These take time to build, if you are willing to work, success will follow)</a:t>
            </a:r>
          </a:p>
          <a:p>
            <a:r>
              <a:rPr lang="en-US" dirty="0" smtClean="0"/>
              <a:t>5-Students (Not necessarily the smartest, but students that are willing to work)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Warfield and JJ-Team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Test is a Make or Break (Very similar to all the CDE’s that we will discuss today)</a:t>
            </a:r>
          </a:p>
          <a:p>
            <a:r>
              <a:rPr lang="en-US" dirty="0" smtClean="0">
                <a:hlinkClick r:id="rId2" action="ppaction://hlinkfile"/>
              </a:rPr>
              <a:t>Dairy Foods Questionsbank.doc</a:t>
            </a:r>
            <a:endParaRPr lang="en-US" dirty="0" smtClean="0"/>
          </a:p>
          <a:p>
            <a:r>
              <a:rPr lang="en-US" dirty="0" smtClean="0"/>
              <a:t>Test is worth 50 points, Milk is 120, Fat Content is 15, and Cheese is 20, for a total of 205</a:t>
            </a:r>
          </a:p>
          <a:p>
            <a:r>
              <a:rPr lang="en-US" dirty="0" smtClean="0"/>
              <a:t>Sample </a:t>
            </a:r>
            <a:r>
              <a:rPr lang="en-US" dirty="0" err="1" smtClean="0"/>
              <a:t>Sample</a:t>
            </a:r>
            <a:r>
              <a:rPr lang="en-US" dirty="0" smtClean="0"/>
              <a:t> </a:t>
            </a:r>
            <a:r>
              <a:rPr lang="en-US" dirty="0" err="1" smtClean="0"/>
              <a:t>Sample</a:t>
            </a:r>
            <a:endParaRPr lang="en-US" dirty="0" smtClean="0"/>
          </a:p>
          <a:p>
            <a:r>
              <a:rPr lang="en-US" dirty="0" smtClean="0"/>
              <a:t>Learn by Doing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JJ-Dairy Foods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Poultry 101 </a:t>
            </a:r>
            <a:r>
              <a:rPr lang="en-US" dirty="0" err="1" smtClean="0">
                <a:hlinkClick r:id="rId2" action="ppaction://hlinkfile"/>
              </a:rPr>
              <a:t>Mr</a:t>
            </a:r>
            <a:r>
              <a:rPr lang="en-US" dirty="0" smtClean="0">
                <a:hlinkClick r:id="rId2" action="ppaction://hlinkfile"/>
              </a:rPr>
              <a:t> Johnson.docx</a:t>
            </a:r>
            <a:endParaRPr lang="en-US" dirty="0" smtClean="0"/>
          </a:p>
          <a:p>
            <a:r>
              <a:rPr lang="en-US" dirty="0" smtClean="0">
                <a:hlinkClick r:id="rId3" action="ppaction://hlinkpres?slideindex=1&amp;slidetitle="/>
              </a:rPr>
              <a:t>Poultry CDE.pptx</a:t>
            </a:r>
            <a:endParaRPr lang="en-US" dirty="0" smtClean="0"/>
          </a:p>
          <a:p>
            <a:r>
              <a:rPr lang="en-US" dirty="0" smtClean="0"/>
              <a:t>Practice live as much as you can, but do one section at a time until students feel confident in that particular class</a:t>
            </a:r>
          </a:p>
          <a:p>
            <a:r>
              <a:rPr lang="en-US" dirty="0">
                <a:hlinkClick r:id="rId4"/>
              </a:rPr>
              <a:t>http://www.onelessthing.net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Practice with other schools and or do workshops together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JJ-Poultry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covington.ffanow.org/default.aspx?ID=30586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Environmental and Natural Resource Study Guide 2013 rev 4-24-13.doc</a:t>
            </a:r>
            <a:endParaRPr lang="en-US" dirty="0" smtClean="0"/>
          </a:p>
          <a:p>
            <a:r>
              <a:rPr lang="en-US" dirty="0" smtClean="0"/>
              <a:t>The Test is 100 points, which is 50% of the contest for the individual</a:t>
            </a:r>
          </a:p>
          <a:p>
            <a:r>
              <a:rPr lang="en-US" dirty="0" smtClean="0"/>
              <a:t>The team activity is subject to live debate, hit this with the p90x (Do your best and forget the rest)</a:t>
            </a:r>
          </a:p>
          <a:p>
            <a:r>
              <a:rPr lang="en-US" dirty="0" smtClean="0"/>
              <a:t>ID can never be practiced enough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JJ-Environmental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know, ask me or Mr. Warfield any time!!</a:t>
            </a:r>
          </a:p>
          <a:p>
            <a:r>
              <a:rPr lang="en-US" dirty="0" smtClean="0"/>
              <a:t>You never know until you try</a:t>
            </a:r>
          </a:p>
          <a:p>
            <a:r>
              <a:rPr lang="en-US" smtClean="0">
                <a:hlinkClick r:id="rId2"/>
              </a:rPr>
              <a:t>jjffa@hotmail.com</a:t>
            </a:r>
            <a:endParaRPr lang="en-US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Warfield and JJ-Final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" id="{8652783A-F43B-4C47-8F3C-48F967BE0382}" vid="{232EED29-0899-40B2-8969-E379F11A5395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E1DFAE-A563-49ED-B827-D954CB21C6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306</Words>
  <Application>Microsoft Office PowerPoint</Application>
  <PresentationFormat>Custom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Palatino Linotype</vt:lpstr>
      <vt:lpstr>Business strategy presentation</vt:lpstr>
      <vt:lpstr>The Weird World of Warfield and JJ</vt:lpstr>
      <vt:lpstr>Warfield and JJ-Team Building</vt:lpstr>
      <vt:lpstr>JJ-Dairy Foods</vt:lpstr>
      <vt:lpstr>JJ-Poultry</vt:lpstr>
      <vt:lpstr>JJ-Environmental</vt:lpstr>
      <vt:lpstr>Warfield and JJ-Final Thoughts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2016-07-14T07:32:49Z</dcterms:created>
  <dcterms:modified xsi:type="dcterms:W3CDTF">2016-07-14T08:12:48Z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