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3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58" r:id="rId16"/>
    <p:sldId id="259" r:id="rId17"/>
    <p:sldId id="260" r:id="rId18"/>
    <p:sldId id="262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5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8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4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8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2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6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0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D4580-8B57-4FE9-9AF0-147D652FAAD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58CDD-9BFB-4189-BC25-2FA2E5814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3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Subway Novella" pitchFamily="2" charset="0"/>
              </a:rPr>
              <a:t>Equipment</a:t>
            </a:r>
            <a:endParaRPr lang="en-US" sz="7200" dirty="0">
              <a:latin typeface="Subway Novell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Animal Tags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707" y="2498501"/>
            <a:ext cx="5509553" cy="2609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20" y="1993508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Mammal Trap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94" y="2228044"/>
            <a:ext cx="4987674" cy="2892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806" y="1943585"/>
            <a:ext cx="4581994" cy="39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Reptile Stick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529" y="1989770"/>
            <a:ext cx="3858821" cy="3858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48" y="1989770"/>
            <a:ext cx="3707304" cy="42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Radio Telemetry Unit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431" y="1825625"/>
            <a:ext cx="3880029" cy="388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49" y="1825625"/>
            <a:ext cx="4140558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Wind Speed Meter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48" y="2160475"/>
            <a:ext cx="4379656" cy="3253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009" y="1825625"/>
            <a:ext cx="4143240" cy="41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Barometer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191" y="1967505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409" y="1596980"/>
            <a:ext cx="4818308" cy="48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Abney Level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519" y="2179375"/>
            <a:ext cx="5587419" cy="3439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37" y="2360834"/>
            <a:ext cx="45720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Push Probe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896" y="2266682"/>
            <a:ext cx="4837818" cy="3150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11" y="2124477"/>
            <a:ext cx="4572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Soil Auger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989" y="2169384"/>
            <a:ext cx="4467896" cy="290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37" y="1687500"/>
            <a:ext cx="4369157" cy="43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Soil Color Book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189" y="2150771"/>
            <a:ext cx="5433802" cy="3459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382" y="1804822"/>
            <a:ext cx="4151418" cy="4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Refractometer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57" y="2653049"/>
            <a:ext cx="5255988" cy="260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92" y="1788400"/>
            <a:ext cx="4427486" cy="433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 smtClean="0">
                <a:latin typeface="Subway Novella" pitchFamily="2" charset="0"/>
              </a:rPr>
              <a:t>Secchi</a:t>
            </a:r>
            <a:r>
              <a:rPr lang="en-US" sz="7200" dirty="0" smtClean="0">
                <a:latin typeface="Subway Novella" pitchFamily="2" charset="0"/>
              </a:rPr>
              <a:t> Disk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458" y="2118159"/>
            <a:ext cx="4211707" cy="3411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793" y="1976817"/>
            <a:ext cx="42862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Water Meter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60" y="2013467"/>
            <a:ext cx="3906907" cy="3906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374" y="1756757"/>
            <a:ext cx="3825323" cy="41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Bottom Dredges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162" y="2226365"/>
            <a:ext cx="5626838" cy="3458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91" y="1637747"/>
            <a:ext cx="3215309" cy="44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Fish Measuring Board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88" y="2226871"/>
            <a:ext cx="5345589" cy="3563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085170"/>
            <a:ext cx="47625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Plankton Net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376" y="2288404"/>
            <a:ext cx="4399477" cy="3299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052" y="1721006"/>
            <a:ext cx="17526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Seines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156" y="1825625"/>
            <a:ext cx="5223456" cy="3813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72" y="1673665"/>
            <a:ext cx="5286777" cy="39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Subway Novella" pitchFamily="2" charset="0"/>
              </a:rPr>
              <a:t>Sieves</a:t>
            </a:r>
            <a:endParaRPr lang="en-US" sz="7200" dirty="0">
              <a:latin typeface="Subway Novella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546" y="1970469"/>
            <a:ext cx="4539960" cy="391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8" y="2152285"/>
            <a:ext cx="5721440" cy="33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37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Subway Novella</vt:lpstr>
      <vt:lpstr>Office Theme</vt:lpstr>
      <vt:lpstr>Equipment</vt:lpstr>
      <vt:lpstr>Refractometer</vt:lpstr>
      <vt:lpstr>Secchi Disk</vt:lpstr>
      <vt:lpstr>Water Meter</vt:lpstr>
      <vt:lpstr>Bottom Dredges</vt:lpstr>
      <vt:lpstr>Fish Measuring Board</vt:lpstr>
      <vt:lpstr>Plankton Net</vt:lpstr>
      <vt:lpstr>Seines</vt:lpstr>
      <vt:lpstr>Sieves</vt:lpstr>
      <vt:lpstr>Animal Tags</vt:lpstr>
      <vt:lpstr>Mammal Trap</vt:lpstr>
      <vt:lpstr>Reptile Stick</vt:lpstr>
      <vt:lpstr>Radio Telemetry Unit</vt:lpstr>
      <vt:lpstr>Wind Speed Meter</vt:lpstr>
      <vt:lpstr>Barometer</vt:lpstr>
      <vt:lpstr>Abney Level</vt:lpstr>
      <vt:lpstr>Push Probe</vt:lpstr>
      <vt:lpstr>Soil Auger</vt:lpstr>
      <vt:lpstr>Soil Color Book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Equipment</dc:title>
  <dc:creator>jeffrey sartain</dc:creator>
  <cp:lastModifiedBy>Jeremiah Johnson</cp:lastModifiedBy>
  <cp:revision>3</cp:revision>
  <dcterms:created xsi:type="dcterms:W3CDTF">2017-05-15T18:16:18Z</dcterms:created>
  <dcterms:modified xsi:type="dcterms:W3CDTF">2017-06-01T22:34:26Z</dcterms:modified>
</cp:coreProperties>
</file>